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8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8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4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8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4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4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8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363" y="1186773"/>
            <a:ext cx="1361872" cy="60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thread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5363" y="2331394"/>
            <a:ext cx="1361872" cy="60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post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363" y="3476014"/>
            <a:ext cx="1361872" cy="60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post_index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363" y="4620634"/>
            <a:ext cx="1361872" cy="60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nuked_post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2156299" y="1789888"/>
            <a:ext cx="0" cy="54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156299" y="2934509"/>
            <a:ext cx="0" cy="54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56299" y="178364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1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6299" y="2066887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1..*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3875" y="29196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1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0362" y="31990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1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2083" y="1352143"/>
            <a:ext cx="561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A group of posts.  The thread ID is the same as the post ID of the root post.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2083" y="2494451"/>
            <a:ext cx="561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A single post.  This may be a root post or a reply.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2083" y="3546738"/>
            <a:ext cx="561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Contains the tokenized and stemmed form of the post body, for searching.</a:t>
            </a:r>
          </a:p>
          <a:p>
            <a:r>
              <a:rPr lang="en-US" sz="1200" dirty="0" smtClean="0">
                <a:latin typeface="Cambria" panose="02040503050406030204" pitchFamily="18" charset="0"/>
              </a:rPr>
              <a:t>This is separate so it can easily be dropped if the search technology is replaced.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2083" y="4783691"/>
            <a:ext cx="561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A </a:t>
            </a:r>
            <a:r>
              <a:rPr lang="en-US" sz="1200" dirty="0" err="1" smtClean="0">
                <a:latin typeface="Cambria" panose="02040503050406030204" pitchFamily="18" charset="0"/>
              </a:rPr>
              <a:t>nuked_post</a:t>
            </a:r>
            <a:r>
              <a:rPr lang="en-US" sz="1200" dirty="0" smtClean="0">
                <a:latin typeface="Cambria" panose="02040503050406030204" pitchFamily="18" charset="0"/>
              </a:rPr>
              <a:t> record indicates that we tried reading a post at that ID, but failed.</a:t>
            </a:r>
            <a:endParaRPr 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90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Luft</dc:creator>
  <cp:lastModifiedBy>Brian Luft</cp:lastModifiedBy>
  <cp:revision>3</cp:revision>
  <dcterms:created xsi:type="dcterms:W3CDTF">2013-12-24T20:33:48Z</dcterms:created>
  <dcterms:modified xsi:type="dcterms:W3CDTF">2013-12-24T21:54:28Z</dcterms:modified>
</cp:coreProperties>
</file>