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omwilliams.github.io/trilogy-film-project/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d0e6dd229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d0e6dd22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d0e6dd2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d0e6dd2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0e6dd2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0e6dd2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0e6dd22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0e6dd22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d0e6dd22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d0e6dd22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c67ab58f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c67ab58f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d0e6dd22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d0e6dd22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d0e6dd22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d0e6dd22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c67ab58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c67ab58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d0e6dd22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d0e6dd22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d0e6dd229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d0e6dd229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c67ab58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c67ab58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d0e6dd22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d0e6dd22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d0e6dd229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d0e6dd229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https://thomwilliams.github.io/trilogy-film-project/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d0e6dd22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d0e6dd22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d0e6dd22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d0e6dd22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d0e6dd22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d0e6dd22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c67ab58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c67ab58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d0e6dd22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d0e6dd22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67ab58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67ab58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0e6dd22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0e6dd22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bNbABrvwhLFJuUuJnOhM7rf1GuTG1IKd/view" TargetMode="External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ublic-apis.io/go-watch-it-api" TargetMode="External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homwilliams.github.io/trilogy-film-project/" TargetMode="External"/><Relationship Id="rId4" Type="http://schemas.openxmlformats.org/officeDocument/2006/relationships/hyperlink" Target="https://github.com/ThomWilliams/trilogy-film-projec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jpg"/><Relationship Id="rId4" Type="http://schemas.openxmlformats.org/officeDocument/2006/relationships/image" Target="../media/image33.jpg"/><Relationship Id="rId5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TRILOGY FILM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sz="375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38" y="2797175"/>
            <a:ext cx="7790125" cy="13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 Technologies Used: </a:t>
            </a:r>
            <a:r>
              <a:rPr b="1" lang="en"/>
              <a:t>GitHub</a:t>
            </a:r>
            <a:endParaRPr b="1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39183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GITHUB - The team employed an agile software </a:t>
            </a:r>
            <a:r>
              <a:rPr lang="en" sz="1500">
                <a:solidFill>
                  <a:srgbClr val="000000"/>
                </a:solidFill>
              </a:rPr>
              <a:t>development</a:t>
            </a:r>
            <a:r>
              <a:rPr lang="en" sz="1500">
                <a:solidFill>
                  <a:srgbClr val="000000"/>
                </a:solidFill>
              </a:rPr>
              <a:t> style to collaboratively and systematically engineer the app via Github. 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app has been deployed via GitHub Pages.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We used the GitHub Projects to assign tasks to each member of the group.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300" y="188049"/>
            <a:ext cx="1890000" cy="17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150" y="2047350"/>
            <a:ext cx="4406450" cy="2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76" y="0"/>
            <a:ext cx="75270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 Technologies Used: </a:t>
            </a:r>
            <a:r>
              <a:rPr b="1" lang="en"/>
              <a:t>Javascript</a:t>
            </a:r>
            <a:endParaRPr b="1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981325" y="1152475"/>
            <a:ext cx="78507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</a:t>
            </a:r>
            <a:r>
              <a:rPr lang="en" sz="1500">
                <a:solidFill>
                  <a:srgbClr val="000000"/>
                </a:solidFill>
              </a:rPr>
              <a:t>nteractive navigation through dynamically created film selectors and enable response to user input.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Enables client-side storage to store persistent data to the “Saved Films” window.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 Generate “Hammer Time” modal if no movies match the user’s criteria (rare)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Calls to the API’s we used...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750" y="0"/>
            <a:ext cx="1116550" cy="11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788" y="3316200"/>
            <a:ext cx="6370416" cy="17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 Technologies Used: </a:t>
            </a:r>
            <a:r>
              <a:rPr b="1" lang="en"/>
              <a:t>CSS Frameworks</a:t>
            </a:r>
            <a:endParaRPr b="1"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068300" y="1017725"/>
            <a:ext cx="47640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Materialize </a:t>
            </a:r>
            <a:r>
              <a:rPr lang="en" sz="1500">
                <a:solidFill>
                  <a:srgbClr val="000000"/>
                </a:solidFill>
              </a:rPr>
              <a:t>- used to define the layout of the HTML pages, selectors and cards (selected films).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 </a:t>
            </a:r>
            <a:r>
              <a:rPr b="1" lang="en" sz="1500">
                <a:solidFill>
                  <a:srgbClr val="000000"/>
                </a:solidFill>
              </a:rPr>
              <a:t>Google Fonts</a:t>
            </a:r>
            <a:r>
              <a:rPr lang="en" sz="1500">
                <a:solidFill>
                  <a:srgbClr val="000000"/>
                </a:solidFill>
              </a:rPr>
              <a:t> - provided the distinctive Hammer Horror font (Creepy).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FontAwesome</a:t>
            </a:r>
            <a:r>
              <a:rPr lang="en" sz="1500">
                <a:solidFill>
                  <a:srgbClr val="000000"/>
                </a:solidFill>
              </a:rPr>
              <a:t> - To insert the Horror Icons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Bulma</a:t>
            </a:r>
            <a:r>
              <a:rPr lang="en" sz="1500">
                <a:solidFill>
                  <a:srgbClr val="000000"/>
                </a:solidFill>
              </a:rPr>
              <a:t> utilised to enhance the form </a:t>
            </a:r>
            <a:r>
              <a:rPr lang="en" sz="1500">
                <a:solidFill>
                  <a:srgbClr val="000000"/>
                </a:solidFill>
              </a:rPr>
              <a:t>selector</a:t>
            </a:r>
            <a:r>
              <a:rPr lang="en" sz="1500">
                <a:solidFill>
                  <a:srgbClr val="000000"/>
                </a:solidFill>
              </a:rPr>
              <a:t> that houses the list of movies that match user criteria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Ultimately used all to give the Hammered Horror app its </a:t>
            </a:r>
            <a:r>
              <a:rPr lang="en" sz="1500">
                <a:solidFill>
                  <a:schemeClr val="dk1"/>
                </a:solidFill>
              </a:rPr>
              <a:t>clean, polished,  and mobile responsive design.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50" y="1108725"/>
            <a:ext cx="1150400" cy="11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50" y="3149265"/>
            <a:ext cx="1150400" cy="166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6675" y="2264247"/>
            <a:ext cx="2151863" cy="10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300" y="524563"/>
            <a:ext cx="9246600" cy="40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 Technologies Used: </a:t>
            </a:r>
            <a:r>
              <a:rPr b="1" lang="en"/>
              <a:t>Server</a:t>
            </a:r>
            <a:r>
              <a:rPr b="1" lang="en"/>
              <a:t> Side APIs</a:t>
            </a:r>
            <a:endParaRPr b="1"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58470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Two APIs used: </a:t>
            </a:r>
            <a:br>
              <a:rPr lang="en" sz="1300">
                <a:solidFill>
                  <a:srgbClr val="000000"/>
                </a:solidFill>
              </a:rPr>
            </a:br>
            <a:br>
              <a:rPr lang="en" sz="13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- </a:t>
            </a:r>
            <a:r>
              <a:rPr b="1" lang="en" sz="1600">
                <a:solidFill>
                  <a:srgbClr val="000000"/>
                </a:solidFill>
              </a:rPr>
              <a:t>THE MOVIE DB</a:t>
            </a:r>
            <a:r>
              <a:rPr lang="en" sz="1600">
                <a:solidFill>
                  <a:srgbClr val="000000"/>
                </a:solidFill>
              </a:rPr>
              <a:t> - to access general data on a wide range of horror films and shows, plus subgenre/keyword and language reference data necessary for defining the user selection.</a:t>
            </a:r>
            <a:br>
              <a:rPr lang="en" sz="1600">
                <a:solidFill>
                  <a:srgbClr val="000000"/>
                </a:solidFill>
              </a:rPr>
            </a:br>
            <a:br>
              <a:rPr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- </a:t>
            </a:r>
            <a:r>
              <a:rPr b="1" lang="en" sz="1600">
                <a:solidFill>
                  <a:srgbClr val="000000"/>
                </a:solidFill>
              </a:rPr>
              <a:t>OMDB (The Open Movie Database</a:t>
            </a:r>
            <a:r>
              <a:rPr lang="en" sz="1600">
                <a:solidFill>
                  <a:srgbClr val="000000"/>
                </a:solidFill>
              </a:rPr>
              <a:t>) - to cross reference collective </a:t>
            </a:r>
            <a:r>
              <a:rPr lang="en" sz="1600">
                <a:solidFill>
                  <a:srgbClr val="000000"/>
                </a:solidFill>
              </a:rPr>
              <a:t>critical</a:t>
            </a:r>
            <a:r>
              <a:rPr lang="en" sz="1600">
                <a:solidFill>
                  <a:srgbClr val="000000"/>
                </a:solidFill>
              </a:rPr>
              <a:t> scores from three different databases (Rotten Tomatoes, IMDB and Metacritic) which were es</a:t>
            </a:r>
            <a:r>
              <a:rPr lang="en" sz="1600">
                <a:solidFill>
                  <a:srgbClr val="000000"/>
                </a:solidFill>
              </a:rPr>
              <a:t>sential</a:t>
            </a:r>
            <a:r>
              <a:rPr lang="en" sz="1600">
                <a:solidFill>
                  <a:srgbClr val="000000"/>
                </a:solidFill>
              </a:rPr>
              <a:t> to the “Trick” Or “Treat” functionality.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025" y="1297088"/>
            <a:ext cx="2196950" cy="21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525" y="3494038"/>
            <a:ext cx="32194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 Tasks &amp; Roles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38225"/>
            <a:ext cx="5068800" cy="3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Devised the concept. 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Created a wireframe around the concept and then divided the app into its core components: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Start Page (All)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Selectors (Bipin)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Movies that match user criteria + Save Gallery (Raul)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Final Selected Movie Screen (Thom)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89" r="79" t="0"/>
          <a:stretch/>
        </p:blipFill>
        <p:spPr>
          <a:xfrm>
            <a:off x="5566476" y="162775"/>
            <a:ext cx="2985275" cy="49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 Tasks &amp; Roles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38225"/>
            <a:ext cx="4307400" cy="3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Divided up the key functionality: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 to The Movie DB API, plus application and display of data for user selections (Raul)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 to The OMDB API and display of data for final selected film (Thom)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Trick Or Treat Functionality (Thom)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LocalStorage + Library (Raul)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Error Modal (Thom)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4619100" y="1138225"/>
            <a:ext cx="4307400" cy="3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Other Tasks: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 Styling, CSS frameworks and font selection (Raul + Bipin)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 Mobile Responsiveness (Raul)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 README, gif demo, screenshots  (Bipin)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 Presentation (Thom)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 Clean Repository - indentation, comments (All)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26" y="0"/>
            <a:ext cx="71989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 Challenges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125600" y="1017725"/>
            <a:ext cx="667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- various conflicts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Differing visions of our Minimum Viable Product.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Discrepancies</a:t>
            </a:r>
            <a:r>
              <a:rPr lang="en"/>
              <a:t> in data when connecting the API’s e.g. the OMDB and The Movie DB.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Rotten Tomatoes and IMDB </a:t>
            </a:r>
            <a:r>
              <a:rPr lang="en"/>
              <a:t>official</a:t>
            </a:r>
            <a:r>
              <a:rPr lang="en"/>
              <a:t> APIs require formal application process, which was </a:t>
            </a:r>
            <a:r>
              <a:rPr lang="en"/>
              <a:t>initially</a:t>
            </a:r>
            <a:r>
              <a:rPr lang="en"/>
              <a:t> denied.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IMDB, Rotten Tomatoes and Metacritic scores are not </a:t>
            </a:r>
            <a:r>
              <a:rPr lang="en"/>
              <a:t>always</a:t>
            </a:r>
            <a:r>
              <a:rPr lang="en"/>
              <a:t> universally </a:t>
            </a:r>
            <a:r>
              <a:rPr lang="en"/>
              <a:t>available</a:t>
            </a:r>
            <a:r>
              <a:rPr lang="en"/>
              <a:t> in the OMDB database which can impact the “trick or treat” outcome.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000" y="835375"/>
            <a:ext cx="1328711" cy="7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824" y="835387"/>
            <a:ext cx="1418850" cy="7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6959" y="1579450"/>
            <a:ext cx="2478717" cy="12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6250" y="3924350"/>
            <a:ext cx="2261800" cy="3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3775" y="3340752"/>
            <a:ext cx="786800" cy="4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12859" y="3340750"/>
            <a:ext cx="786792" cy="4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/>
          <p:nvPr/>
        </p:nvSpPr>
        <p:spPr>
          <a:xfrm>
            <a:off x="7393775" y="2605600"/>
            <a:ext cx="642900" cy="48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96300" y="3198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65400" y="1089900"/>
            <a:ext cx="63840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the midst of a pandemic, </a:t>
            </a:r>
            <a:r>
              <a:rPr lang="en" sz="1100">
                <a:solidFill>
                  <a:schemeClr val="dk1"/>
                </a:solidFill>
              </a:rPr>
              <a:t>with</a:t>
            </a:r>
            <a:r>
              <a:rPr lang="en" sz="1100">
                <a:solidFill>
                  <a:schemeClr val="dk1"/>
                </a:solidFill>
              </a:rPr>
              <a:t> little else to do we’ve all been watching more TV and Film. And what </a:t>
            </a:r>
            <a:r>
              <a:rPr lang="en" sz="1100">
                <a:solidFill>
                  <a:schemeClr val="dk1"/>
                </a:solidFill>
              </a:rPr>
              <a:t>better</a:t>
            </a:r>
            <a:r>
              <a:rPr lang="en" sz="1100">
                <a:solidFill>
                  <a:schemeClr val="dk1"/>
                </a:solidFill>
              </a:rPr>
              <a:t> way to escape from the horrors of 2021, than </a:t>
            </a:r>
            <a:r>
              <a:rPr lang="en" sz="1100">
                <a:solidFill>
                  <a:schemeClr val="dk1"/>
                </a:solidFill>
              </a:rPr>
              <a:t>with</a:t>
            </a:r>
            <a:r>
              <a:rPr lang="en" sz="1100">
                <a:solidFill>
                  <a:schemeClr val="dk1"/>
                </a:solidFill>
              </a:rPr>
              <a:t> a horror film itself.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But hands up who has spent more time scrolling through lists of shows, rather than actually watching them? 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It can sometimes take hours to find a film to match your mood… So why not have an app do it for you?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Enter… HAMMERED HORROR 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 simple, spooky and easy to </a:t>
            </a:r>
            <a:r>
              <a:rPr lang="en" sz="1100">
                <a:solidFill>
                  <a:schemeClr val="dk1"/>
                </a:solidFill>
              </a:rPr>
              <a:t>use</a:t>
            </a:r>
            <a:r>
              <a:rPr lang="en" sz="1100">
                <a:solidFill>
                  <a:schemeClr val="dk1"/>
                </a:solidFill>
              </a:rPr>
              <a:t> Horror App that will help you find the deadliest match to your darkest of film desires. Hammer your horror preferences into a series of simple selectors and let Hammered Horror do the rest.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To make sure you’re in for a treat every time, each title is assigned with our customised “Trick” or “Treat” rating system, </a:t>
            </a:r>
            <a:r>
              <a:rPr lang="en" sz="1100">
                <a:solidFill>
                  <a:schemeClr val="dk1"/>
                </a:solidFill>
              </a:rPr>
              <a:t>which compares scores from</a:t>
            </a:r>
            <a:r>
              <a:rPr lang="en" sz="1100">
                <a:solidFill>
                  <a:schemeClr val="dk1"/>
                </a:solidFill>
              </a:rPr>
              <a:t> Rotten Tomatoes, IMDB and Metacritic to help you sort the </a:t>
            </a:r>
            <a:r>
              <a:rPr lang="en" sz="1100">
                <a:solidFill>
                  <a:schemeClr val="dk1"/>
                </a:solidFill>
              </a:rPr>
              <a:t>shockers</a:t>
            </a:r>
            <a:r>
              <a:rPr lang="en" sz="1100">
                <a:solidFill>
                  <a:schemeClr val="dk1"/>
                </a:solidFill>
              </a:rPr>
              <a:t> from the stunners.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So, pick the film, grab the popcorn and find your safest hiding place behind the sofa….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825" y="1161599"/>
            <a:ext cx="2173075" cy="32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 Challenges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-84600" y="1152475"/>
            <a:ext cx="68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Undefined - The Movie! - Limitations on the number of calls to the databases can generate “Undefined” film selection.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Storage - Individual HTML pages as opposed to dynamically created elements caused issues with regard to the storage of data.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Bulma &amp; materialize conflicts of styling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Struggled to find a selector that quite matched the one in our wire frame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management - finding the work/course balance between all three of 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200" y="661276"/>
            <a:ext cx="2206800" cy="420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850" y="152400"/>
            <a:ext cx="757561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 Successes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2707100" y="1152475"/>
            <a:ext cx="6125100" cy="3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Hammered Horror app is </a:t>
            </a:r>
            <a:r>
              <a:rPr lang="en"/>
              <a:t>representative</a:t>
            </a:r>
            <a:r>
              <a:rPr lang="en"/>
              <a:t> of the vision in </a:t>
            </a:r>
            <a:r>
              <a:rPr lang="en"/>
              <a:t>initial</a:t>
            </a:r>
            <a:r>
              <a:rPr lang="en"/>
              <a:t> wireframe.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Fun, user friendly application that will appeal to both horror and general film fans.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horror fans the option to discover films based on how they are feeling at that current </a:t>
            </a:r>
            <a:r>
              <a:rPr lang="en"/>
              <a:t>moment</a:t>
            </a:r>
            <a:r>
              <a:rPr lang="en"/>
              <a:t>, as opposed to algorithmic estimates of what they have “</a:t>
            </a:r>
            <a:r>
              <a:rPr lang="en"/>
              <a:t>recently</a:t>
            </a:r>
            <a:r>
              <a:rPr lang="en"/>
              <a:t> watched” as </a:t>
            </a:r>
            <a:r>
              <a:rPr lang="en"/>
              <a:t>typically</a:t>
            </a:r>
            <a:r>
              <a:rPr lang="en"/>
              <a:t> offered other streaming services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50" y="1186738"/>
            <a:ext cx="202160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Process: Successes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5041975" y="1152475"/>
            <a:ext cx="379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responsive, clean, polished (spooky!) layout and design.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Novel “trick or treat” verdict to help guide film selection - with some surprising outcomes to entertain users.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finished ahead of deadline (Thursday).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1800"/>
            <a:ext cx="4737176" cy="3237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7" title="HAMMERED HORROR DEMO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Development: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017725"/>
            <a:ext cx="8740200" cy="4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Tell </a:t>
            </a:r>
            <a:r>
              <a:rPr lang="en" sz="1600"/>
              <a:t>users where they can watch the selected title e.g Netflix, Amazon (which will require further API’s such as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GoWatchIt</a:t>
            </a:r>
            <a:r>
              <a:rPr lang="en" sz="1600"/>
              <a:t>)</a:t>
            </a:r>
            <a:br>
              <a:rPr lang="en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 selectors to help users find the perfect movie e.g awards a movie has won, select a range a years as opposed to just a single year.</a:t>
            </a:r>
            <a:br>
              <a:rPr lang="en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 additional interactive content e.g. trailers.</a:t>
            </a:r>
            <a:br>
              <a:rPr lang="en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ways to eradicate any discrepancies in the data provided (e.g. if name of director is not provided by the API).</a:t>
            </a:r>
            <a:br>
              <a:rPr lang="en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Further development of “Trick” Or “Treat” rating rules and data comparisons</a:t>
            </a:r>
            <a:br>
              <a:rPr lang="en" sz="1600"/>
            </a:b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Fright factor rating - a scale of how scary a film / series is…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346" y="488538"/>
            <a:ext cx="2704950" cy="4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https://thomwilliams.github.io/trilogy-film-project/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https://github.com/ThomWilliams/trilogy-film-project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079200" cy="47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638" y="152400"/>
            <a:ext cx="2871650" cy="42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325" y="152400"/>
            <a:ext cx="2451800" cy="36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150" y="76200"/>
            <a:ext cx="548771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Concept: Description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Hammered Horror app is a horror-specific film generator. 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 uses a series of form </a:t>
            </a:r>
            <a:r>
              <a:rPr lang="en" sz="1400">
                <a:solidFill>
                  <a:srgbClr val="000000"/>
                </a:solidFill>
              </a:rPr>
              <a:t>selectors to find a title that matches the user’s mood. 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titles that </a:t>
            </a:r>
            <a:r>
              <a:rPr lang="en" sz="1400">
                <a:solidFill>
                  <a:srgbClr val="000000"/>
                </a:solidFill>
              </a:rPr>
              <a:t>match</a:t>
            </a:r>
            <a:r>
              <a:rPr lang="en" sz="1400">
                <a:solidFill>
                  <a:srgbClr val="000000"/>
                </a:solidFill>
              </a:rPr>
              <a:t> the user’s criteria are then displayed with the movie poster and title.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Clicking one of these options a final film is selected that displays all of the necessary details a viewer might need to inform their film decision  e.g. Director, Synopsis, Run Time, Age Rating and more. 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To help guide the user’s selection, a “Trick or Treat” verdict compares multiple rating databases to determine whether the viewer is in for a well reviewed watch, or not.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400">
                <a:solidFill>
                  <a:srgbClr val="000000"/>
                </a:solidFill>
              </a:rPr>
              <a:t>A save button allows the user to save their choice to a library, so they can pick another film.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150" y="195275"/>
            <a:ext cx="3002149" cy="10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001" y="0"/>
            <a:ext cx="56552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Concept: Motivation for development?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all horror fans!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found streaming service “Recommended for you” recommendations can be a bit general or repetitive when it comes to horror...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Horror films cover such a broad range of styles often uniquely characterised by their subgenres, nationality and era/year of creation - perhaps more than any other genre of film. e.g Psychological horrors vs. Slasher films, horror films from the 70s vs 90s etc.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Horror films can be disappointing far more often than they are rewarding - surely there’s a simpler way of picking a good horror to watch 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577" y="118450"/>
            <a:ext cx="1699901" cy="1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400" y="0"/>
            <a:ext cx="5320124" cy="50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Concept: User story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As a horror fanatic with nothing else to do during the pandemic, I have watched more fright-fests than ever. </a:t>
            </a: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Yet with so many horror flicks, with so many sub-genres, being made all over the world, all the time…. Picking the right horror film to match my mood can be a </a:t>
            </a:r>
            <a:r>
              <a:rPr lang="en" sz="1300">
                <a:solidFill>
                  <a:schemeClr val="dk1"/>
                </a:solidFill>
              </a:rPr>
              <a:t>complete</a:t>
            </a:r>
            <a:r>
              <a:rPr lang="en" sz="1300">
                <a:solidFill>
                  <a:schemeClr val="dk1"/>
                </a:solidFill>
              </a:rPr>
              <a:t> nightmare!</a:t>
            </a: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And even after I’ve found one that I think looks like a winner, it’s so often a total shocker.</a:t>
            </a: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If only I had an app like a “Sixth Sense”….</a:t>
            </a: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I want an app that only searches horror TV and film releases.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I want to be able to specify what type of horror film I want to watch by subgenre, nationality and year.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I want to be recommended a list of titles and their </a:t>
            </a:r>
            <a:r>
              <a:rPr lang="en" sz="1300">
                <a:solidFill>
                  <a:schemeClr val="dk1"/>
                </a:solidFill>
              </a:rPr>
              <a:t>respective</a:t>
            </a:r>
            <a:r>
              <a:rPr lang="en" sz="1300">
                <a:solidFill>
                  <a:schemeClr val="dk1"/>
                </a:solidFill>
              </a:rPr>
              <a:t> posters that match this criteria.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I want to see details of each of the recommended films such as age certificate, director, title, and cover image.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I want a simple way of telling whether the film will be a treat, rather than a trick.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I want to save films I want to watch to my own horror collection library so I can revisit them later.</a:t>
            </a:r>
            <a:endParaRPr sz="20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677" y="445025"/>
            <a:ext cx="318962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145" y="0"/>
            <a:ext cx="564570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