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01B7-E9F8-49B6-B47E-6DCFF4C1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FF1F5-21FA-48A6-8EA3-FFC4E2C8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25C26-04C9-4524-BAA7-88606DEC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B072-6C75-408D-A6AF-6C7A4C0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8AA7-B3F0-4A35-BFE9-EFF6C27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BBA3-A5D5-4FFB-88FF-3DBD3AD5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1FE11-A159-4A51-9C18-F39988A0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E27CA-0EA6-43EE-8AD5-0C34B26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C0248-7491-4179-9809-1E9A34FC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AF90-C1EB-4F99-96B1-EA37E25A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0DB25-4218-4C7E-9C4A-1B57BC7E4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C4283-AE16-4DDF-B309-6DFC1D83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7E8A-D6B3-4BD4-A7C8-7303E455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DDDC4-47F3-48EE-8F52-493F2358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D5DD0-CBA7-4D14-838E-FF1A743C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C721-68E3-421F-A2FA-2AB7696F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59E8-2D68-441B-A277-2DE4EDD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A6F9-51A6-44E2-AB81-28D5D688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2B20-19F1-433D-BB7E-5B215611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03BC-6FDA-4EFA-AEFE-8D8C8587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178B-902A-4CF2-8F2E-F8888D03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82203-146B-4AC8-B720-AA43D180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8DB5-3EFB-49C3-981F-ADB7D328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7068-B14D-40EA-9C72-D5B7DA60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BFF2-0E9E-43BD-8AC8-0660E798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0DC-CBC7-4CED-A7F2-BB185655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1A77-5E37-4D04-BC3B-EAE38208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4E89C-2AEC-4445-825C-2A396C45F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9F88-ABAE-4675-B06F-46E052B9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E34DA-E1EF-4F17-80E9-FF9B768D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71FE-BBF1-4039-962C-E5663A9A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9D2-59F1-4431-85C8-C812775E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D51A-DDD2-471F-9F07-1FEBB67B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AC849-AF57-4C20-A623-FF9F5F2C8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1CA00-EB45-4182-8EF4-04A3EECB4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A910B-1B6A-45CA-B15E-EDBFA4305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410C4-EE9C-45CE-81B4-15951720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6578D-1B3E-462A-BA1E-63026DF5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5F44E-FE69-45F3-A0D1-80C043B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E74B-7C31-4B33-8E02-B5DCC9A0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5D915-B124-4C07-8B2C-E4CAEB95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8FCD-B06A-4F7B-A4E8-A89F8CE6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6FD85-DDEE-409A-B49B-59A94485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D7930-68D6-49D1-9271-F362115D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11D90-90EA-47A2-A493-A7A6751A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F7F0-4793-44B8-AF83-F16DF782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0E1-5C01-4287-AA9D-8DD084D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353F-357A-4599-81A9-70A2FC3A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0FD84-A682-43C3-A88A-D395DA0F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6DB8-26A7-4F04-8B71-3D054334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6A80-63A7-42AE-8A90-8092146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B6592-9F7C-4231-BACB-ADCC2F89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E7CB-7E28-4D08-8071-9AA99D62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F6527-FE55-441E-B7C7-48A5FDDB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D15D-9048-4F8E-9A20-C3CDA212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8453B-C706-4A84-9837-AC20EE1C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219F8-7C91-4A98-809B-1F87EFA9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D765-E06B-4F96-91FA-C7EA15AD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A07C8-FB5C-4A66-89C8-5D58A1FC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434CC-6508-471C-B4CB-C4D3B32A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85F5-95CA-49A8-8A0F-9078CB28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BAD0-6013-4DAB-9AFB-169FFF27C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D59D-D4B5-4265-9DC6-2F81DA46B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CBEC3-FAF1-47BC-BEA0-C376B24ADF59}"/>
              </a:ext>
            </a:extLst>
          </p:cNvPr>
          <p:cNvSpPr txBox="1"/>
          <p:nvPr/>
        </p:nvSpPr>
        <p:spPr>
          <a:xfrm>
            <a:off x="3794472" y="2782669"/>
            <a:ext cx="460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Network Vis Prototypes</a:t>
            </a:r>
          </a:p>
        </p:txBody>
      </p:sp>
    </p:spTree>
    <p:extLst>
      <p:ext uri="{BB962C8B-B14F-4D97-AF65-F5344CB8AC3E}">
        <p14:creationId xmlns:p14="http://schemas.microsoft.com/office/powerpoint/2010/main" val="7762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8D30-2E4E-447A-A3AE-C6A84690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E7782-4261-4E33-A309-B8032E072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5" y="171458"/>
            <a:ext cx="11774248" cy="6229342"/>
          </a:xfrm>
        </p:spPr>
      </p:pic>
    </p:spTree>
    <p:extLst>
      <p:ext uri="{BB962C8B-B14F-4D97-AF65-F5344CB8AC3E}">
        <p14:creationId xmlns:p14="http://schemas.microsoft.com/office/powerpoint/2010/main" val="33868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88BA1FA9-FB77-4795-8DB9-6364EE34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1" y="380574"/>
            <a:ext cx="10831437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5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918-F968-46C4-8135-B5EEC988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4DCDE1CF-AF2B-471B-9B80-865B6D67F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39" y="817290"/>
            <a:ext cx="7167921" cy="5461273"/>
          </a:xfrm>
        </p:spPr>
      </p:pic>
    </p:spTree>
    <p:extLst>
      <p:ext uri="{BB962C8B-B14F-4D97-AF65-F5344CB8AC3E}">
        <p14:creationId xmlns:p14="http://schemas.microsoft.com/office/powerpoint/2010/main" val="693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923B-66B9-4ED8-8319-FFB53361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coral&#10;&#10;Description automatically generated">
            <a:extLst>
              <a:ext uri="{FF2B5EF4-FFF2-40B4-BE49-F238E27FC236}">
                <a16:creationId xmlns:a16="http://schemas.microsoft.com/office/drawing/2014/main" id="{DD4829C9-AA5F-43C3-918E-507DF60F6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58" y="777011"/>
            <a:ext cx="7181283" cy="5715864"/>
          </a:xfrm>
        </p:spPr>
      </p:pic>
    </p:spTree>
    <p:extLst>
      <p:ext uri="{BB962C8B-B14F-4D97-AF65-F5344CB8AC3E}">
        <p14:creationId xmlns:p14="http://schemas.microsoft.com/office/powerpoint/2010/main" val="5843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BDE6-834E-406A-9996-BA08C9E5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F0076C86-C5CF-4AD0-BB3A-6EB851A6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43" y="545907"/>
            <a:ext cx="7150914" cy="6195500"/>
          </a:xfrm>
        </p:spPr>
      </p:pic>
    </p:spTree>
    <p:extLst>
      <p:ext uri="{BB962C8B-B14F-4D97-AF65-F5344CB8AC3E}">
        <p14:creationId xmlns:p14="http://schemas.microsoft.com/office/powerpoint/2010/main" val="390716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AAE3-EA4C-4B9F-867C-D577D92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6003394-F4D0-4AD6-BEE3-0C2F92FE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34" y="365125"/>
            <a:ext cx="7548932" cy="6252046"/>
          </a:xfrm>
        </p:spPr>
      </p:pic>
    </p:spTree>
    <p:extLst>
      <p:ext uri="{BB962C8B-B14F-4D97-AF65-F5344CB8AC3E}">
        <p14:creationId xmlns:p14="http://schemas.microsoft.com/office/powerpoint/2010/main" val="370576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9E41-9125-448C-A02F-E4ED183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Comments? Questions?</a:t>
            </a:r>
          </a:p>
        </p:txBody>
      </p:sp>
    </p:spTree>
    <p:extLst>
      <p:ext uri="{BB962C8B-B14F-4D97-AF65-F5344CB8AC3E}">
        <p14:creationId xmlns:p14="http://schemas.microsoft.com/office/powerpoint/2010/main" val="291578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7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Comments?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Worm</dc:creator>
  <cp:lastModifiedBy>Thom Worm</cp:lastModifiedBy>
  <cp:revision>5</cp:revision>
  <dcterms:created xsi:type="dcterms:W3CDTF">2020-04-29T12:09:48Z</dcterms:created>
  <dcterms:modified xsi:type="dcterms:W3CDTF">2020-04-30T15:22:23Z</dcterms:modified>
</cp:coreProperties>
</file>