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08A-0763-44A3-803C-2AEBEBA961B3}" type="datetimeFigureOut">
              <a:rPr lang="el-GR" smtClean="0"/>
              <a:t>6/5/2017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E4F2-14D7-4F1B-98F7-BCEBE0A066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832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08A-0763-44A3-803C-2AEBEBA961B3}" type="datetimeFigureOut">
              <a:rPr lang="el-GR" smtClean="0"/>
              <a:t>6/5/2017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E4F2-14D7-4F1B-98F7-BCEBE0A066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001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08A-0763-44A3-803C-2AEBEBA961B3}" type="datetimeFigureOut">
              <a:rPr lang="el-GR" smtClean="0"/>
              <a:t>6/5/2017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E4F2-14D7-4F1B-98F7-BCEBE0A066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275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08A-0763-44A3-803C-2AEBEBA961B3}" type="datetimeFigureOut">
              <a:rPr lang="el-GR" smtClean="0"/>
              <a:t>6/5/2017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E4F2-14D7-4F1B-98F7-BCEBE0A066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87166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08A-0763-44A3-803C-2AEBEBA961B3}" type="datetimeFigureOut">
              <a:rPr lang="el-GR" smtClean="0"/>
              <a:t>6/5/2017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E4F2-14D7-4F1B-98F7-BCEBE0A066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309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08A-0763-44A3-803C-2AEBEBA961B3}" type="datetimeFigureOut">
              <a:rPr lang="el-GR" smtClean="0"/>
              <a:t>6/5/2017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E4F2-14D7-4F1B-98F7-BCEBE0A066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8545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08A-0763-44A3-803C-2AEBEBA961B3}" type="datetimeFigureOut">
              <a:rPr lang="el-GR" smtClean="0"/>
              <a:t>6/5/2017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E4F2-14D7-4F1B-98F7-BCEBE0A066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000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08A-0763-44A3-803C-2AEBEBA961B3}" type="datetimeFigureOut">
              <a:rPr lang="el-GR" smtClean="0"/>
              <a:t>6/5/2017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E4F2-14D7-4F1B-98F7-BCEBE0A066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818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08A-0763-44A3-803C-2AEBEBA961B3}" type="datetimeFigureOut">
              <a:rPr lang="el-GR" smtClean="0"/>
              <a:t>6/5/2017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E4F2-14D7-4F1B-98F7-BCEBE0A066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309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08A-0763-44A3-803C-2AEBEBA961B3}" type="datetimeFigureOut">
              <a:rPr lang="el-GR" smtClean="0"/>
              <a:t>6/5/2017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E4F2-14D7-4F1B-98F7-BCEBE0A066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7911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B08A-0763-44A3-803C-2AEBEBA961B3}" type="datetimeFigureOut">
              <a:rPr lang="el-GR" smtClean="0"/>
              <a:t>6/5/2017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E4F2-14D7-4F1B-98F7-BCEBE0A066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1614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9B08A-0763-44A3-803C-2AEBEBA961B3}" type="datetimeFigureOut">
              <a:rPr lang="el-GR" smtClean="0"/>
              <a:t>6/5/2017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E4F2-14D7-4F1B-98F7-BCEBE0A0663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820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650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l-GR" dirty="0" smtClean="0"/>
              <a:t>Καλούνται </a:t>
            </a:r>
            <a:r>
              <a:rPr lang="el-GR" dirty="0" err="1" smtClean="0"/>
              <a:t>αυτόµατα</a:t>
            </a:r>
            <a:r>
              <a:rPr lang="el-GR" dirty="0" smtClean="0"/>
              <a:t> όταν: </a:t>
            </a:r>
            <a:endParaRPr lang="en-US" dirty="0" smtClean="0"/>
          </a:p>
          <a:p>
            <a:pPr lvl="1"/>
            <a:r>
              <a:rPr lang="el-GR" sz="2200" dirty="0" err="1" smtClean="0"/>
              <a:t>∆ηλώνεται</a:t>
            </a:r>
            <a:r>
              <a:rPr lang="el-GR" sz="2200" dirty="0" smtClean="0"/>
              <a:t> ένα </a:t>
            </a:r>
            <a:r>
              <a:rPr lang="el-GR" sz="2200" dirty="0" err="1" smtClean="0"/>
              <a:t>αντικείµενο</a:t>
            </a:r>
            <a:r>
              <a:rPr lang="el-GR" sz="2200" dirty="0" smtClean="0"/>
              <a:t> κλάσης και αρχικοποιείται σε κάποιο άλλο </a:t>
            </a:r>
            <a:r>
              <a:rPr lang="el-GR" sz="2200" dirty="0" err="1" smtClean="0"/>
              <a:t>αντικείµενο</a:t>
            </a:r>
            <a:endParaRPr lang="en-US" sz="2200" dirty="0" smtClean="0"/>
          </a:p>
          <a:p>
            <a:pPr lvl="1"/>
            <a:r>
              <a:rPr lang="el-GR" sz="2200" dirty="0" smtClean="0"/>
              <a:t>Όταν µια συνάρτηση επιστρέφει </a:t>
            </a:r>
            <a:r>
              <a:rPr lang="el-GR" sz="2200" dirty="0" err="1" smtClean="0"/>
              <a:t>αντικείµενο</a:t>
            </a:r>
            <a:endParaRPr lang="en-US" sz="2200" dirty="0" smtClean="0"/>
          </a:p>
          <a:p>
            <a:pPr lvl="1"/>
            <a:r>
              <a:rPr lang="el-GR" sz="2200" dirty="0" smtClean="0"/>
              <a:t>Όταν </a:t>
            </a:r>
            <a:r>
              <a:rPr lang="el-GR" sz="2200" dirty="0" err="1" smtClean="0"/>
              <a:t>όρισµα</a:t>
            </a:r>
            <a:r>
              <a:rPr lang="el-GR" sz="2200" dirty="0" smtClean="0"/>
              <a:t> τύπου κλάσης περνάει ως </a:t>
            </a:r>
            <a:r>
              <a:rPr lang="el-GR" sz="2200" dirty="0" err="1" smtClean="0"/>
              <a:t>πραγµατικό</a:t>
            </a:r>
            <a:r>
              <a:rPr lang="el-GR" sz="2200" dirty="0" smtClean="0"/>
              <a:t> </a:t>
            </a:r>
            <a:r>
              <a:rPr lang="el-GR" sz="2200" dirty="0" err="1" smtClean="0"/>
              <a:t>όρισµα</a:t>
            </a:r>
            <a:r>
              <a:rPr lang="el-GR" sz="2200" dirty="0" smtClean="0"/>
              <a:t> σε µια κλήση-µε-</a:t>
            </a:r>
            <a:r>
              <a:rPr lang="el-GR" sz="2200" dirty="0" err="1" smtClean="0"/>
              <a:t>τιµή</a:t>
            </a:r>
            <a:endParaRPr lang="en-US" sz="2200" dirty="0" smtClean="0"/>
          </a:p>
          <a:p>
            <a:r>
              <a:rPr lang="el-GR" dirty="0" smtClean="0"/>
              <a:t> Απαιτεί “προσωρινό αντίγραφο” του </a:t>
            </a:r>
            <a:r>
              <a:rPr lang="el-GR" dirty="0" err="1" smtClean="0"/>
              <a:t>αντικειµένου</a:t>
            </a:r>
            <a:endParaRPr lang="en-US" dirty="0" smtClean="0"/>
          </a:p>
          <a:p>
            <a:pPr lvl="1"/>
            <a:r>
              <a:rPr lang="el-GR" dirty="0" smtClean="0"/>
              <a:t> Ο </a:t>
            </a:r>
            <a:r>
              <a:rPr lang="el-GR" dirty="0" err="1" smtClean="0"/>
              <a:t>copy</a:t>
            </a:r>
            <a:r>
              <a:rPr lang="el-GR" dirty="0" smtClean="0"/>
              <a:t> </a:t>
            </a:r>
            <a:r>
              <a:rPr lang="el-GR" dirty="0" err="1" smtClean="0"/>
              <a:t>constructor</a:t>
            </a:r>
            <a:r>
              <a:rPr lang="el-GR" dirty="0" smtClean="0"/>
              <a:t> το </a:t>
            </a:r>
            <a:r>
              <a:rPr lang="el-GR" dirty="0" err="1" smtClean="0"/>
              <a:t>δηµιουργεί</a:t>
            </a:r>
            <a:endParaRPr lang="en-US" dirty="0"/>
          </a:p>
          <a:p>
            <a:pPr lvl="1"/>
            <a:r>
              <a:rPr lang="el-GR" dirty="0" smtClean="0"/>
              <a:t> Όπως και ο εξ’ </a:t>
            </a:r>
            <a:r>
              <a:rPr lang="el-GR" dirty="0" err="1" smtClean="0"/>
              <a:t>ορισµού</a:t>
            </a:r>
            <a:r>
              <a:rPr lang="el-GR" dirty="0" smtClean="0"/>
              <a:t> τελεστής ανάθεσης "=", εκτελεί αντιγραφή µέλος-προς-</a:t>
            </a:r>
            <a:r>
              <a:rPr lang="el-GR" dirty="0" err="1" smtClean="0"/>
              <a:t>µέλ</a:t>
            </a:r>
            <a:r>
              <a:rPr lang="el-GR" dirty="0" smtClean="0"/>
              <a:t>ος</a:t>
            </a:r>
            <a:endParaRPr lang="en-US" dirty="0" smtClean="0"/>
          </a:p>
          <a:p>
            <a:pPr marL="0" indent="0">
              <a:buNone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3D8E947F-AD8E-4CF1-A15C-7341EF2DB36E}" type="slidenum">
              <a:rPr lang="en-US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84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3D8E947F-AD8E-4CF1-A15C-7341EF2DB36E}" type="slidenum">
              <a:rPr lang="en-US" smtClean="0"/>
              <a:pPr>
                <a:defRPr/>
              </a:pPr>
              <a:t>3</a:t>
            </a:fld>
            <a:endParaRPr lang="en-CA"/>
          </a:p>
        </p:txBody>
      </p:sp>
      <p:pic>
        <p:nvPicPr>
          <p:cNvPr id="80898" name="Picture 2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76835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97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Constructor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1- </a:t>
            </a:r>
            <a:fld id="{3D8E947F-AD8E-4CF1-A15C-7341EF2DB36E}" type="slidenum">
              <a:rPr lang="en-US" smtClean="0"/>
              <a:pPr>
                <a:defRPr/>
              </a:pPr>
              <a:t>4</a:t>
            </a:fld>
            <a:endParaRPr lang="en-CA"/>
          </a:p>
        </p:txBody>
      </p:sp>
      <p:pic>
        <p:nvPicPr>
          <p:cNvPr id="81922" name="Picture 2" descr="Pink tissue pa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05708"/>
            <a:ext cx="8152368" cy="286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63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Copy Constructor</vt:lpstr>
      <vt:lpstr>Copy Constructor</vt:lpstr>
      <vt:lpstr>Copy Constructor</vt:lpstr>
      <vt:lpstr>Copy Constructor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Constructor</dc:title>
  <dc:creator>Tasos</dc:creator>
  <cp:lastModifiedBy>Tasos</cp:lastModifiedBy>
  <cp:revision>1</cp:revision>
  <dcterms:created xsi:type="dcterms:W3CDTF">2017-05-06T18:44:32Z</dcterms:created>
  <dcterms:modified xsi:type="dcterms:W3CDTF">2017-05-06T18:45:01Z</dcterms:modified>
</cp:coreProperties>
</file>