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8483-C0B1-45F5-A16B-8C9AB5967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0CD36-E9D6-4804-B331-82470DFD1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BFA0C-396F-40E8-9D93-81A4350B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143F-4329-4FF9-BA53-0061CC8D2D8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FE424-C09D-4651-A99A-CD69FEDC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B2135-BE00-4BB1-9940-649CFF9D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730-08FF-451B-B838-D531E9D1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C7C5-3623-4734-9B20-E4D0F987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94E24-4733-4978-912A-19DCDA647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5DA9-8F4F-4780-9299-C078E8C3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143F-4329-4FF9-BA53-0061CC8D2D8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1F777-020D-4DA9-A1E8-3267630B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DCBE9-ABAF-4662-9445-031D38DE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730-08FF-451B-B838-D531E9D1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2508A-1E61-4FF0-9F9E-879484368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DEDC5-B4A8-4FBF-BAF3-BE7706D36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93F0B-FCF2-4824-8ED7-686CFC67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143F-4329-4FF9-BA53-0061CC8D2D8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07BC-DCB3-4D8D-903D-D4751125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41166-0968-4772-8FED-2645237A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730-08FF-451B-B838-D531E9D1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1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DDB-F365-4BE1-9BB2-E7CBACE8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032C-5C5C-40F1-B871-F7FBE4EB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75DD5-2C85-4E6C-B319-ABFBCFAC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143F-4329-4FF9-BA53-0061CC8D2D8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5EDD-E937-428C-AB73-8AD2DD4A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B01B-46C3-4C01-921A-F6D5D760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730-08FF-451B-B838-D531E9D1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BA17-79E1-49C8-ACA6-67CBAE83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500EA-83A4-4403-8520-79B8BA79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5E6B-9D8B-4AD6-AC3C-917528D2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143F-4329-4FF9-BA53-0061CC8D2D8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0326C-F337-4987-97A5-89AAA2C6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925B7-548E-407C-B5D0-545CFE03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730-08FF-451B-B838-D531E9D1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7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8225-53B5-4663-8571-E28B81F0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8F71-93A9-42C2-B885-F3281A952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0A66-398F-439A-B690-5EA29AA8A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64D0-6281-4F2C-9BF6-E9E656B5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143F-4329-4FF9-BA53-0061CC8D2D8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4E8B1-4469-4A51-8C65-DE94D813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42EDC-29A6-4BAD-8CA2-7484D17E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730-08FF-451B-B838-D531E9D1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A8A0-07C3-4BC2-B70E-DD6F0A16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82098-5525-41E3-B67B-6B8AEF55D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FD7EA-EC64-4482-96E6-C532FA1C0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8D2F9-5576-4B80-AFF0-E77CD01B9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80D96-7B22-403A-9C0F-85AE4E6F2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293E1-5DA4-4572-94DC-F7B53C28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143F-4329-4FF9-BA53-0061CC8D2D8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55BD6-E788-40F2-8173-653AD095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02CBA-DF6B-4023-963A-269788BD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730-08FF-451B-B838-D531E9D1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64CF-92B6-4D7B-B6A9-0961A4A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7E08A-7FE9-4D55-BC05-ECFDF419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143F-4329-4FF9-BA53-0061CC8D2D8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45578-0D05-4FEC-8636-DF2428E4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072EA-EA00-491F-A29A-3BE8957A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730-08FF-451B-B838-D531E9D1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840FA-2C34-4FC2-AE72-87668FC9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143F-4329-4FF9-BA53-0061CC8D2D8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A11E8-FA62-476C-95F2-95A60A12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F59FA-2284-46CC-8445-C27355BA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730-08FF-451B-B838-D531E9D1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2C1F-366E-450E-9D0F-7D39FD96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297A-43C0-4E2C-9D5D-1E0EBC6B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1E864-173D-478C-802B-AF1F7FD47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B374A-ED60-4ECD-A1B3-DCE80155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143F-4329-4FF9-BA53-0061CC8D2D8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7FE1B-7651-466A-A1EB-06FB8AAC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EA45F-22AA-405A-83B2-14400117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730-08FF-451B-B838-D531E9D1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4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F59B-265A-4411-BCDA-5B75F52A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412E9-9869-4292-B5E3-41F1494E0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8FD07-FCDA-4956-9BE1-B1C1645E1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65851-3847-4E3E-98CC-43E46388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143F-4329-4FF9-BA53-0061CC8D2D8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FFC4F-F79D-4061-B36C-4CAC7B3C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A054E-218F-40C3-BA3B-0661F6EC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7730-08FF-451B-B838-D531E9D1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D848E-4D7C-46E5-B4F7-6B52978B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02A8-D0FB-4B51-848D-A7FFAAF47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5456-2075-4359-B5BE-D3F962982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143F-4329-4FF9-BA53-0061CC8D2D8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7B979-6354-4AFD-8336-5B37AD37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D3DF9-F9CB-42A9-A003-F2599C5A3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7730-08FF-451B-B838-D531E9D1C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4315-8EB9-4229-BDD8-E557B8EA1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and the Ideal Gas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10B11-82EE-4CC7-AA4E-2124FF348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 Conibear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 300</a:t>
            </a:r>
          </a:p>
        </p:txBody>
      </p:sp>
    </p:spTree>
    <p:extLst>
      <p:ext uri="{BB962C8B-B14F-4D97-AF65-F5344CB8AC3E}">
        <p14:creationId xmlns:p14="http://schemas.microsoft.com/office/powerpoint/2010/main" val="428770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0172-6554-4881-95DE-60EF744C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643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Multiplicity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FF59A-90BC-47DB-89B6-BF2B0BC1CF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4603"/>
                <a:ext cx="10515600" cy="541075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Multiplicity is the number of microstates corresponding to a system’s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macrostate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Microstate: State of each individual particle making up a system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Macrostate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Some measurable aspect of a system like volume, pressure, temperature.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Larger multiplicity means there are more ways a system’s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macrostate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created.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Flipping four coins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Microstate: HTHH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Macrostate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Three heads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microstates for this one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macrostate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HTHH, THHH, HHHT, HHTH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coins added means multiplicity increases</a:t>
                </a:r>
              </a:p>
              <a:p>
                <a:pPr>
                  <a:lnSpc>
                    <a:spcPct val="100000"/>
                  </a:lnSpc>
                </a:pP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Ω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 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N is number of coins and n is number of heads flipped out of N coins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Numbers can get incredibly large if dealing with particles in gases, solids, liquids, etc.</a:t>
                </a:r>
              </a:p>
              <a:p>
                <a:pPr>
                  <a:lnSpc>
                    <a:spcPct val="100000"/>
                  </a:lnSpc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FF59A-90BC-47DB-89B6-BF2B0BC1C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603"/>
                <a:ext cx="10515600" cy="5410754"/>
              </a:xfrm>
              <a:blipFill>
                <a:blip r:embed="rId2"/>
                <a:stretch>
                  <a:fillRect l="-928" t="-2477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00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F77D-4B0E-443C-9D43-89086443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D49F-2E6F-4839-BCFF-60BCE67B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940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gas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of two different gases mixing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Simulating an ideal gas mixing and finding entropy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prediction and simulation</a:t>
            </a:r>
          </a:p>
        </p:txBody>
      </p:sp>
    </p:spTree>
    <p:extLst>
      <p:ext uri="{BB962C8B-B14F-4D97-AF65-F5344CB8AC3E}">
        <p14:creationId xmlns:p14="http://schemas.microsoft.com/office/powerpoint/2010/main" val="102167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F77D-4B0E-443C-9D43-89086443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D49F-2E6F-4839-BCFF-60BCE67B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940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of an ideal gas: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particles identical					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collisions are elastic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particles are negligible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Collisions between the particle and container walls are only considered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8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0991-36F7-423B-9B14-65E35977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AADE4-FCF4-47A2-931A-3E75C4FAE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9732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Entropy: 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Units of (J/K)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Entropy increases as multiplicity increases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Law of Thermodynamics: “Any system at equilibrium will be in the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macrostate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greatest entropy (meaning greatest multiplicity)”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example is two different ideal gases (He and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mixing in a container after a partition is removed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AADE4-FCF4-47A2-931A-3E75C4FAE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9732"/>
              </a:xfrm>
              <a:blipFill>
                <a:blip r:embed="rId2"/>
                <a:stretch>
                  <a:fillRect l="-1043" t="-2104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6D00C9-DBF0-42D8-9578-E3370AA17501}"/>
              </a:ext>
            </a:extLst>
          </p:cNvPr>
          <p:cNvSpPr/>
          <p:nvPr/>
        </p:nvSpPr>
        <p:spPr>
          <a:xfrm>
            <a:off x="3154017" y="5764696"/>
            <a:ext cx="1895061" cy="728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E82F1E-014D-40F4-AB5F-0AC6905DCD5F}"/>
              </a:ext>
            </a:extLst>
          </p:cNvPr>
          <p:cNvSpPr/>
          <p:nvPr/>
        </p:nvSpPr>
        <p:spPr>
          <a:xfrm>
            <a:off x="5035826" y="5764695"/>
            <a:ext cx="1895061" cy="728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2DFEC2A-28E4-42A8-BB93-DBEC5B74AB2C}"/>
              </a:ext>
            </a:extLst>
          </p:cNvPr>
          <p:cNvSpPr/>
          <p:nvPr/>
        </p:nvSpPr>
        <p:spPr>
          <a:xfrm>
            <a:off x="3564835" y="6016486"/>
            <a:ext cx="172278" cy="1855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A46B1A-6776-47A4-A974-B59976A99656}"/>
              </a:ext>
            </a:extLst>
          </p:cNvPr>
          <p:cNvSpPr/>
          <p:nvPr/>
        </p:nvSpPr>
        <p:spPr>
          <a:xfrm>
            <a:off x="4008783" y="6135410"/>
            <a:ext cx="172278" cy="1855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BD55D1-9C14-4C21-827B-875B695E8B83}"/>
              </a:ext>
            </a:extLst>
          </p:cNvPr>
          <p:cNvSpPr/>
          <p:nvPr/>
        </p:nvSpPr>
        <p:spPr>
          <a:xfrm>
            <a:off x="4194314" y="5830955"/>
            <a:ext cx="172278" cy="1855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8AD334-5B2E-4A54-AB20-8C347C09A4C2}"/>
              </a:ext>
            </a:extLst>
          </p:cNvPr>
          <p:cNvSpPr/>
          <p:nvPr/>
        </p:nvSpPr>
        <p:spPr>
          <a:xfrm>
            <a:off x="4591878" y="6135410"/>
            <a:ext cx="172278" cy="1855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2DC1912-74D6-431B-8E73-9F623A98D8CE}"/>
              </a:ext>
            </a:extLst>
          </p:cNvPr>
          <p:cNvSpPr/>
          <p:nvPr/>
        </p:nvSpPr>
        <p:spPr>
          <a:xfrm>
            <a:off x="5294243" y="6069148"/>
            <a:ext cx="172278" cy="185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E2DE6F9-09F6-457B-8191-F6F001F4A55F}"/>
              </a:ext>
            </a:extLst>
          </p:cNvPr>
          <p:cNvSpPr/>
          <p:nvPr/>
        </p:nvSpPr>
        <p:spPr>
          <a:xfrm>
            <a:off x="5903843" y="5900356"/>
            <a:ext cx="172278" cy="185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74006CD-AFB8-4AF7-8DB3-B49E77C5943C}"/>
              </a:ext>
            </a:extLst>
          </p:cNvPr>
          <p:cNvSpPr/>
          <p:nvPr/>
        </p:nvSpPr>
        <p:spPr>
          <a:xfrm>
            <a:off x="6149008" y="6188074"/>
            <a:ext cx="172278" cy="185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1C24E8-B929-44C8-B863-BEE47C678E1D}"/>
              </a:ext>
            </a:extLst>
          </p:cNvPr>
          <p:cNvSpPr/>
          <p:nvPr/>
        </p:nvSpPr>
        <p:spPr>
          <a:xfrm>
            <a:off x="6639342" y="6202017"/>
            <a:ext cx="172278" cy="1855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8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7E3A-93DF-4AEB-8FB7-27660D58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9133F-16B8-4FEC-AD63-7BCB752AF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5679" y="1294158"/>
                <a:ext cx="10515600" cy="466725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Sackur-Tetrode equation is used to get entropy of system prior to mixing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𝑁𝑘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𝑚𝑈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9133F-16B8-4FEC-AD63-7BCB752AF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679" y="1294158"/>
                <a:ext cx="10515600" cy="4667250"/>
              </a:xfrm>
              <a:blipFill>
                <a:blip r:embed="rId2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B8DAEA1-D968-4398-8060-D718329D4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21" y="2749176"/>
            <a:ext cx="7332648" cy="2201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E3ECA-DD12-4629-A605-3C3FCCDE3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495" y="5041411"/>
            <a:ext cx="7465169" cy="898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4FC5C-6905-4388-9659-2794E6FF3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05947" y="5932188"/>
            <a:ext cx="8878486" cy="50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58C1-3B19-4EF3-8696-F7D19D6C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31E92-E82F-46AB-99AD-AFE6D9131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entropy change due to mixing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mixing can be simulated in python using library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vpython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31E92-E82F-46AB-99AD-AFE6D9131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928" t="-3525" b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7BCDD08-6B91-4829-BF6D-74D874B64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4" y="3167159"/>
            <a:ext cx="7796473" cy="251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5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F77D-4B0E-443C-9D43-89086443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vpython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D49F-2E6F-4839-BCFF-60BCE67B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94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Generates random particle positions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Assigns red or blue based on x location to origin which is the divider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DDFF6-9992-41E7-907F-4BFF04E1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87" y="2524503"/>
            <a:ext cx="9405730" cy="1131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88073-2785-4DD0-9F41-2D75E880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13" y="4791926"/>
            <a:ext cx="9246704" cy="152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9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694B-79A0-4B8D-8A87-72F53575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74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vpython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590E-C990-427F-A1CE-8AE6F2635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537"/>
            <a:ext cx="10515600" cy="509284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Kinetic energy equals average energy (equipartition theorem)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Randomizes initial momentum vector components of each particle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Continually updates all positions until collision with wall/divider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EB4BE-1A87-4C92-8BE8-D5301A8C5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79" y="1795121"/>
            <a:ext cx="9946241" cy="656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8A983-02D5-4720-BDD5-65E1877E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5062"/>
            <a:ext cx="8398565" cy="1764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9ED91A-DF8E-4AB6-8A81-DD05CDE1C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37261"/>
            <a:ext cx="9228614" cy="111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DA69-1A42-46B6-9BE1-3BA51871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vpython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01A3-ECF5-49A7-9C74-527338025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867"/>
            <a:ext cx="10515600" cy="20572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Collision is detected by the particle’s position exceeding the length of the container’s side in the respective x, y, or z coordinate.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When a detection is triggered, that specific momentum component is reversed.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B3DF1-8598-4F2F-A05C-5A8900CD4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9027361" cy="1289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E1707E-5D93-4361-984E-E35B45EBE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18326"/>
            <a:ext cx="7868478" cy="218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5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411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Entropy and the Ideal Gas</vt:lpstr>
      <vt:lpstr>Introduction</vt:lpstr>
      <vt:lpstr>Theory</vt:lpstr>
      <vt:lpstr>Theory</vt:lpstr>
      <vt:lpstr>Python Implementation</vt:lpstr>
      <vt:lpstr>Python Implementation</vt:lpstr>
      <vt:lpstr>vpython Simulation</vt:lpstr>
      <vt:lpstr>vpython Simulation</vt:lpstr>
      <vt:lpstr>vpython Simulation</vt:lpstr>
      <vt:lpstr>Multiplicity Explained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Entropy and the Ideal Gas</dc:title>
  <dc:creator>Thomas</dc:creator>
  <cp:lastModifiedBy>Thomas</cp:lastModifiedBy>
  <cp:revision>30</cp:revision>
  <dcterms:created xsi:type="dcterms:W3CDTF">2019-12-04T02:11:51Z</dcterms:created>
  <dcterms:modified xsi:type="dcterms:W3CDTF">2019-12-04T22:16:57Z</dcterms:modified>
</cp:coreProperties>
</file>