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B9495"/>
    <a:srgbClr val="EF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5883-B71D-466A-A6C6-E91F4C97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60997B-9E0D-4ABF-BB0D-C884F4E2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DC796-9FC1-49B9-9A36-7A270823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3979E-6A61-4F24-88ED-8E714BFD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6154C-C5B5-40E7-BBE2-4F38E657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B6B33-D865-4862-9CD8-083B8210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D79278-9BDD-4449-AB45-3A8928367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426043-C3C7-48E0-8883-DBDA98D3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0504E-D0A3-4D8C-9C87-6098FE12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5B3E4-2F0D-40A8-9F5A-1897A091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844643-075A-49E0-B474-D6ECFD83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545F32-837D-4A21-89B4-837BDEE0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1A438C-7D80-4EF7-AD79-A527C9F5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0CF34-81C4-47D3-A4EB-9A13E29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4D462-736A-47EF-83B0-8218ACD7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74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6569C-7A95-4E61-99C6-8E49DE7C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8DA10-0D0E-4786-BAC5-A2DF88F7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2ABC0C-BCBB-4E2C-B0E4-7E7E9512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9FD81D-D643-4DEF-8666-8633B7B0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C95AB-9EFC-41E4-8D19-F857306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20535-9CF9-490B-8EE4-69D63216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A8AE0-2ED1-4104-9B81-22491EF4C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919AD-3326-4D41-8B77-B8CDA43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3558A5-DDFA-4DE9-A741-20577695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89C09-384A-4AA6-959D-C222DB8C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0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C3B04-74DE-4A64-837C-458C16C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D5B41-C8F8-4989-A724-7E16D2BB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6AAED4-EA87-4583-92BA-A3913E6FC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2F90B3-EE8E-4434-808E-B210182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3BBE28-3250-4ABB-B91D-BE5407CF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CBDF52-6670-4662-A3F7-5413D173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5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37C55-6193-4B9D-9E64-DEC14334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0F7C3-13FF-4CEF-8BA6-E35FEC37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2D6AE7-32F6-4475-9C38-7800A2D19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DD3C53-76DE-4294-BC5B-0F104E42B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ABBDB2-0225-47BE-934D-22443ABD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63E1A3-4266-4BDE-A884-105E41ED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01E096-8CA0-42E8-99C2-657D6DFF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DCE38D-B07C-43E7-A17A-660AA8C7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2B12-A600-4314-8D2E-134EA64D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325D7B-4BD3-4098-A80F-F8695D5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0BC2C1-5584-4CFD-8B6B-D7D93CED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8A2DFF-4D67-4859-AF09-03C45FAC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83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758623-2803-4878-A4D9-26075BC5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EC3A0A-1744-47AE-8DB1-CDE3778E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780A5-ADD0-4641-AD6E-189A2836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0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6FE66-BD34-40EE-9C39-78F144F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10D7B-2DCA-46AF-BA19-F24E6BF8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749B48-2A88-4F1E-AA34-0F971D2CE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D447-096A-47D6-998B-F41BBFBC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2B5D47-5F79-46BE-B0E7-5D4E1E07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C5368B-B61A-483B-A958-24F06F5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1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9A02-4003-42CF-98CC-E5B0C72A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0C29C2-0F8B-467D-AAFC-4681D57C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599854-581F-4328-A7F1-4B57DF462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397C7B-B101-4E01-AA92-799DFE9A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ACB3B8-8F30-4A44-9AC8-704F14FA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53904E-67A9-48D0-B57C-19C37297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 trans="50000" grainSize="25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1CCFA9-49E1-461E-A4C1-B068FA7A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5EBCC4-6652-4801-94FA-D2E7E62A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DD9B05-4B35-4EFD-BCB0-FCAA47095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7FF5-E756-4D16-B147-52C9C73535AC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028EE2-9E49-4D8D-86E3-6A7D5023A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01826-F9C7-4650-92B4-742336A02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8500-8C20-413D-8BBB-5CB7494D9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1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290F6-5B16-4AEF-BAD5-0F22406E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500"/>
            <a:ext cx="9144000" cy="2387600"/>
          </a:xfrm>
        </p:spPr>
        <p:txBody>
          <a:bodyPr/>
          <a:lstStyle/>
          <a:p>
            <a:r>
              <a:rPr lang="zh-TW" altLang="en-US" dirty="0"/>
              <a:t>啖飯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663968-9413-4DCD-8243-82DF2D50C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6868"/>
            <a:ext cx="9144000" cy="2383631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Arial Rounded MT Bold" panose="020F07040305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19101</a:t>
            </a:r>
            <a:r>
              <a:rPr lang="zh-TW" altLang="en-US" sz="1800" dirty="0">
                <a:latin typeface="Arial Rounded MT Bold" panose="020F07040305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Arial Rounded MT Bold" panose="020F0704030504030204" pitchFamily="34" charset="0"/>
                <a:ea typeface="Adobe Gothic Std B" panose="020B0800000000000000" pitchFamily="34" charset="-128"/>
                <a:cs typeface="Calibri" panose="020F0502020204030204" pitchFamily="34" charset="0"/>
              </a:rPr>
              <a:t>cuisine</a:t>
            </a:r>
          </a:p>
          <a:p>
            <a:endParaRPr lang="en-US" altLang="zh-TW" sz="1800" dirty="0"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zh-TW" altLang="zh-TW" sz="1800" dirty="0">
                <a:latin typeface="+mj-ea"/>
                <a:ea typeface="+mj-ea"/>
              </a:rPr>
              <a:t>健康是一生的事情，吃飯是天天的事情。</a:t>
            </a:r>
            <a:endParaRPr lang="en-US" altLang="zh-TW" sz="1800" dirty="0">
              <a:latin typeface="+mj-ea"/>
              <a:ea typeface="+mj-ea"/>
            </a:endParaRPr>
          </a:p>
          <a:p>
            <a:endParaRPr lang="en-US" altLang="zh-TW" sz="1800" dirty="0">
              <a:latin typeface="+mj-ea"/>
              <a:ea typeface="+mj-ea"/>
            </a:endParaRPr>
          </a:p>
          <a:p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web05 </a:t>
            </a:r>
            <a:r>
              <a:rPr lang="zh-TW" altLang="en-US" sz="1800" dirty="0">
                <a:latin typeface="+mj-ea"/>
                <a:ea typeface="+mj-ea"/>
              </a:rPr>
              <a:t>邱浩桐</a:t>
            </a:r>
            <a:endParaRPr lang="en-US" altLang="zh-TW" sz="1800" dirty="0">
              <a:latin typeface="+mj-ea"/>
              <a:ea typeface="+mj-ea"/>
            </a:endParaRPr>
          </a:p>
          <a:p>
            <a:r>
              <a:rPr lang="en-US" altLang="zh-TW" sz="1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Jun 23, 2020</a:t>
            </a:r>
            <a:endParaRPr lang="zh-TW" altLang="zh-TW" sz="1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zh-TW" altLang="en-US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20651C5-F3A1-49C9-8948-CD3A0F31023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865BE0-FEF2-471E-9568-E6FB2722B3C3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EB0E8B-C275-4A90-9CB1-0521DD01051C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09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Function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78DFF6-07CF-44EA-BA7E-35E96225B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166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Menu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7A4F9A-98C1-4885-ACFA-8C8FD5EFB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166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Menu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B8930B-5522-40C6-A432-9F1D4243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7910"/>
            <a:ext cx="11216640" cy="57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Contact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23FAB3-03C9-4458-ACD6-868326301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166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Footer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4D30D3-3D81-43C4-B375-00C95EC19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166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1521170" y="2613391"/>
            <a:ext cx="3297501" cy="16312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+mj-ea"/>
              </a:rPr>
              <a:t>專題</a:t>
            </a:r>
            <a:r>
              <a:rPr lang="zh-TW" altLang="zh-TW" sz="2000" dirty="0">
                <a:latin typeface="+mj-ea"/>
              </a:rPr>
              <a:t>是</a:t>
            </a:r>
            <a:r>
              <a:rPr lang="zh-TW" altLang="en-US" sz="2000" dirty="0">
                <a:latin typeface="+mj-ea"/>
              </a:rPr>
              <a:t>七月</a:t>
            </a:r>
            <a:r>
              <a:rPr lang="zh-TW" altLang="zh-TW" sz="2000" dirty="0">
                <a:latin typeface="+mj-ea"/>
              </a:rPr>
              <a:t>的事情，</a:t>
            </a:r>
            <a:endParaRPr lang="en-US" altLang="zh-TW" sz="2000" dirty="0">
              <a:latin typeface="+mj-ea"/>
            </a:endParaRPr>
          </a:p>
          <a:p>
            <a:pPr algn="r">
              <a:lnSpc>
                <a:spcPct val="200000"/>
              </a:lnSpc>
            </a:pPr>
            <a:r>
              <a:rPr lang="zh-TW" altLang="en-US" sz="2000" dirty="0">
                <a:latin typeface="+mj-ea"/>
              </a:rPr>
              <a:t>寇汀</a:t>
            </a:r>
            <a:r>
              <a:rPr lang="zh-TW" altLang="zh-TW" sz="2000" dirty="0">
                <a:latin typeface="+mj-ea"/>
              </a:rPr>
              <a:t>是天天的事情。</a:t>
            </a:r>
            <a:endParaRPr lang="en-US" altLang="zh-TW" sz="2000" dirty="0">
              <a:latin typeface="+mj-ea"/>
            </a:endParaRPr>
          </a:p>
          <a:p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4128E0-C7C5-46A7-B379-33D544C92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260000"/>
            <a:ext cx="4350083" cy="433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C3A9777-6FAC-4957-948C-084B8312BD5E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Thanks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31115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Contents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A330E3EE-693A-4089-91BF-02CB58DE18AC}"/>
              </a:ext>
            </a:extLst>
          </p:cNvPr>
          <p:cNvSpPr/>
          <p:nvPr/>
        </p:nvSpPr>
        <p:spPr>
          <a:xfrm>
            <a:off x="2133600" y="1227434"/>
            <a:ext cx="2959100" cy="1723432"/>
          </a:xfrm>
          <a:prstGeom prst="round2DiagRect">
            <a:avLst/>
          </a:prstGeom>
          <a:solidFill>
            <a:srgbClr val="000000">
              <a:alpha val="2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MOTIVE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圓角化對角角落 10">
            <a:extLst>
              <a:ext uri="{FF2B5EF4-FFF2-40B4-BE49-F238E27FC236}">
                <a16:creationId xmlns:a16="http://schemas.microsoft.com/office/drawing/2014/main" id="{C9C6E023-1217-4266-A687-6073A62BF7B7}"/>
              </a:ext>
            </a:extLst>
          </p:cNvPr>
          <p:cNvSpPr/>
          <p:nvPr/>
        </p:nvSpPr>
        <p:spPr>
          <a:xfrm>
            <a:off x="2133600" y="3907134"/>
            <a:ext cx="2959100" cy="1723432"/>
          </a:xfrm>
          <a:prstGeom prst="round2DiagRect">
            <a:avLst/>
          </a:prstGeom>
          <a:solidFill>
            <a:srgbClr val="000000">
              <a:alpha val="2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12" name="矩形: 圓角化對角角落 11">
            <a:extLst>
              <a:ext uri="{FF2B5EF4-FFF2-40B4-BE49-F238E27FC236}">
                <a16:creationId xmlns:a16="http://schemas.microsoft.com/office/drawing/2014/main" id="{70FC51B5-990E-4F52-86F3-C682157D2B77}"/>
              </a:ext>
            </a:extLst>
          </p:cNvPr>
          <p:cNvSpPr/>
          <p:nvPr/>
        </p:nvSpPr>
        <p:spPr>
          <a:xfrm>
            <a:off x="6653203" y="1227434"/>
            <a:ext cx="2959100" cy="1723432"/>
          </a:xfrm>
          <a:prstGeom prst="round2DiagRect">
            <a:avLst/>
          </a:prstGeom>
          <a:solidFill>
            <a:srgbClr val="000000">
              <a:alpha val="2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zh-TW" altLang="en-US" dirty="0"/>
          </a:p>
        </p:txBody>
      </p:sp>
      <p:sp>
        <p:nvSpPr>
          <p:cNvPr id="13" name="矩形: 圓角化對角角落 12">
            <a:extLst>
              <a:ext uri="{FF2B5EF4-FFF2-40B4-BE49-F238E27FC236}">
                <a16:creationId xmlns:a16="http://schemas.microsoft.com/office/drawing/2014/main" id="{A586E66C-B7C6-4AAA-98C1-A783B15D1BB5}"/>
              </a:ext>
            </a:extLst>
          </p:cNvPr>
          <p:cNvSpPr/>
          <p:nvPr/>
        </p:nvSpPr>
        <p:spPr>
          <a:xfrm>
            <a:off x="6653203" y="3907134"/>
            <a:ext cx="2959100" cy="1723432"/>
          </a:xfrm>
          <a:prstGeom prst="round2DiagRect">
            <a:avLst/>
          </a:prstGeom>
          <a:solidFill>
            <a:srgbClr val="000000">
              <a:alpha val="2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70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28575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Motive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370B4F-FA94-4868-9C4E-51CBC80D7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6174"/>
            <a:ext cx="433070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88219E-9B11-4A09-9FF5-4901774F5B79}"/>
              </a:ext>
            </a:extLst>
          </p:cNvPr>
          <p:cNvSpPr txBox="1"/>
          <p:nvPr/>
        </p:nvSpPr>
        <p:spPr>
          <a:xfrm>
            <a:off x="1847374" y="3714750"/>
            <a:ext cx="2888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owner is a friend of mine.</a:t>
            </a:r>
            <a:endParaRPr lang="zh-TW" alt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0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Structure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EA1939-E009-4118-BF47-E9F68F6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6" y="806450"/>
            <a:ext cx="11016997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Development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88219E-9B11-4A09-9FF5-4901774F5B79}"/>
              </a:ext>
            </a:extLst>
          </p:cNvPr>
          <p:cNvSpPr txBox="1"/>
          <p:nvPr/>
        </p:nvSpPr>
        <p:spPr>
          <a:xfrm>
            <a:off x="2301472" y="1898655"/>
            <a:ext cx="2309993" cy="215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</a:p>
          <a:p>
            <a:endParaRPr lang="en-US" altLang="zh-TW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BootstrapVue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B22501-A620-465B-8160-AE3211FFBAD6}"/>
              </a:ext>
            </a:extLst>
          </p:cNvPr>
          <p:cNvSpPr txBox="1"/>
          <p:nvPr/>
        </p:nvSpPr>
        <p:spPr>
          <a:xfrm>
            <a:off x="4983712" y="1898655"/>
            <a:ext cx="2309993" cy="215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  <a:p>
            <a:endParaRPr lang="en-US" altLang="zh-TW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5908EA-F732-4BD1-943D-438237EC6E35}"/>
              </a:ext>
            </a:extLst>
          </p:cNvPr>
          <p:cNvSpPr txBox="1"/>
          <p:nvPr/>
        </p:nvSpPr>
        <p:spPr>
          <a:xfrm>
            <a:off x="7665952" y="1898654"/>
            <a:ext cx="2309993" cy="215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endParaRPr lang="en-US" altLang="zh-TW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Photoshop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AF828C-A958-4A09-B7F1-F77B73079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52200" cy="5715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Head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About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A25496-AA8A-43DF-9E21-53D7D06C2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52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3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Events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83EDF3-A235-40CD-8C11-E7CF0030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52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1922DB-91B2-4D30-A633-3FA2EAD42D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430000" cy="571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5F8078-269D-45A6-84C2-94844464D562}"/>
                </a:ext>
              </a:extLst>
            </p:cNvPr>
            <p:cNvSpPr/>
            <p:nvPr/>
          </p:nvSpPr>
          <p:spPr>
            <a:xfrm>
              <a:off x="0" y="47625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69F17-4DD9-40B2-9CEB-F6B610026805}"/>
                </a:ext>
              </a:extLst>
            </p:cNvPr>
            <p:cNvSpPr/>
            <p:nvPr/>
          </p:nvSpPr>
          <p:spPr>
            <a:xfrm>
              <a:off x="457200" y="0"/>
              <a:ext cx="10972800" cy="5238750"/>
            </a:xfrm>
            <a:prstGeom prst="rect">
              <a:avLst/>
            </a:prstGeom>
            <a:noFill/>
            <a:ln w="3810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5E83-CDAA-465B-B94C-C8CCFD3B605D}"/>
              </a:ext>
            </a:extLst>
          </p:cNvPr>
          <p:cNvSpPr txBox="1"/>
          <p:nvPr/>
        </p:nvSpPr>
        <p:spPr>
          <a:xfrm>
            <a:off x="-85417" y="660400"/>
            <a:ext cx="658514" cy="504190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TW" sz="2000" b="1" kern="100" spc="-75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Layout</a:t>
            </a:r>
            <a:endParaRPr lang="zh-TW" altLang="en-US" sz="2000" b="1" kern="100" spc="-75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395CCB-0892-463E-B4D0-ADB846FB28BD}"/>
              </a:ext>
            </a:extLst>
          </p:cNvPr>
          <p:cNvSpPr txBox="1"/>
          <p:nvPr/>
        </p:nvSpPr>
        <p:spPr>
          <a:xfrm>
            <a:off x="703580" y="171390"/>
            <a:ext cx="21336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b="1" kern="100" spc="500" dirty="0">
                <a:solidFill>
                  <a:schemeClr val="bg2">
                    <a:lumMod val="50000"/>
                  </a:schemeClr>
                </a:solidFill>
                <a:latin typeface="Segoe Script" panose="030B0504020000000003" pitchFamily="66" charset="0"/>
                <a:cs typeface="Arial" panose="020B0604020202020204" pitchFamily="34" charset="0"/>
              </a:rPr>
              <a:t>Function</a:t>
            </a:r>
            <a:endParaRPr lang="zh-TW" altLang="en-US" sz="2000" b="1" kern="100" spc="500" dirty="0">
              <a:solidFill>
                <a:schemeClr val="bg2">
                  <a:lumMod val="50000"/>
                </a:schemeClr>
              </a:solidFill>
              <a:latin typeface="Segoe Script" panose="030B0504020000000003" pitchFamily="66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F53677-92F1-4173-A614-C9585651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1500"/>
            <a:ext cx="112166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DengXi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86</Words>
  <Application>Microsoft Office PowerPoint</Application>
  <PresentationFormat>寬螢幕</PresentationFormat>
  <Paragraphs>50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DengXian</vt:lpstr>
      <vt:lpstr>微軟正黑體</vt:lpstr>
      <vt:lpstr>Arial</vt:lpstr>
      <vt:lpstr>Arial Rounded MT Bold</vt:lpstr>
      <vt:lpstr>Segoe Script</vt:lpstr>
      <vt:lpstr>Office 佈景主題</vt:lpstr>
      <vt:lpstr>啖飯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 Chiu</dc:creator>
  <cp:lastModifiedBy>Thomas Chiu</cp:lastModifiedBy>
  <cp:revision>16</cp:revision>
  <dcterms:created xsi:type="dcterms:W3CDTF">2020-06-22T16:45:21Z</dcterms:created>
  <dcterms:modified xsi:type="dcterms:W3CDTF">2020-06-22T18:52:58Z</dcterms:modified>
</cp:coreProperties>
</file>