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Economica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bold.fntdata"/><Relationship Id="rId12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Italic.fntdata"/><Relationship Id="rId14" Type="http://schemas.openxmlformats.org/officeDocument/2006/relationships/font" Target="fonts/Economica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8f6b8777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8f6b8777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8f6b8777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8f6b8777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8f6b8777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8f6b8777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8f6b8777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8f6b8777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8f6b8777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8f6b8777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Comparing Agile and Waterfall</a:t>
            </a:r>
            <a:endParaRPr sz="36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Christian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5640075" y="2505050"/>
            <a:ext cx="35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Roles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807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Scrum Master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Facilitates the process, removes impediments, ensures adherence to Scrum practices.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Product Owner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Manages the backlog, prioritizes user stories based on business value.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Development Team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Collaborates to deliver increments, includes developers and testers.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862" y="2277150"/>
            <a:ext cx="2462276" cy="24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‘Phases’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Sprint Planning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Define sprint goals, prioritize user stories.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Daily Stand-ups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Monitor progress, address blockers.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Sprint Review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Present completed work, gather stakeholder feedback.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Sprint Retrospective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Reflect on the sprint, identify improvements.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86" y="2822450"/>
            <a:ext cx="5787824" cy="17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Model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Sequential Phases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Requirements, Design, Implementation, Testing, Deployment.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Differences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Less flexibility, changes are costly and difficult to incorporate, longer feedback loops.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737" y="2264325"/>
            <a:ext cx="2718523" cy="2352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vs Waterfall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Factors to Consider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Project complexity, stakeholder involvement, flexibility requirements.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Course Experience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Agile approach allowed for continuous improvement and quick adaptation to changes.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947" y="2031975"/>
            <a:ext cx="3590100" cy="26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Cohn, M. (2010).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Succeeding with Agile: Software Development Using Scrum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Addison-Wesley Professional.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Schwaber, K., &amp; Sutherland, J. (2020).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The Scrum Guide: The Definitive Guide to Scrum: The Rules of the Game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Scrum.org. Retrieved from https://www.scrumguides.org/scrum-guide.html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Rubin, K. S. (2012).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Essential Scrum: A Practical Guide to the Most Popular Agile Process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Addison-Wesley Professional.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Kniberg, H., &amp; Skarin, M. (2010).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Kanban and Scrum - Making the Most of Both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C4Media.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Beck, K., &amp; Andres, C. (2004).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Extreme Programming Explained: Embrace Change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(2nd ed.). Addison-Wesley Professional.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Rising, L., &amp; Janoff, N. S. (2000). The Scrum software development process for small teams.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IEEE Software, 17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(4), 26-32. https://doi.org/10.1109/52.854065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