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9"/>
  </p:notesMasterIdLst>
  <p:handoutMasterIdLst>
    <p:handoutMasterId r:id="rId10"/>
  </p:handoutMasterIdLst>
  <p:sldIdLst>
    <p:sldId id="306" r:id="rId5"/>
    <p:sldId id="309" r:id="rId6"/>
    <p:sldId id="307" r:id="rId7"/>
    <p:sldId id="31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4967" autoAdjust="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50282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25369"/>
            <a:ext cx="10515600" cy="132556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987825"/>
            <a:ext cx="4553712" cy="517249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84977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987825"/>
            <a:ext cx="4553712" cy="517249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84977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 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15430"/>
            <a:ext cx="9486246" cy="132556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838739"/>
            <a:ext cx="2834640" cy="666336"/>
          </a:xfrm>
        </p:spPr>
        <p:txBody>
          <a:bodyPr anchor="ctr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64709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838739"/>
            <a:ext cx="2834640" cy="666336"/>
          </a:xfrm>
        </p:spPr>
        <p:txBody>
          <a:bodyPr anchor="ctr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64709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838739"/>
            <a:ext cx="2834640" cy="66633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64709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51719" y="136525"/>
            <a:ext cx="4987412" cy="1555115"/>
          </a:xfrm>
        </p:spPr>
        <p:txBody>
          <a:bodyPr anchor="b"/>
          <a:lstStyle>
            <a:lvl1pPr algn="l">
              <a:defRPr sz="4000" b="0" i="0" cap="none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51717" y="1801368"/>
            <a:ext cx="4987412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3464" y="301752"/>
            <a:ext cx="2459736" cy="2505456"/>
          </a:xfrm>
        </p:spPr>
        <p:txBody>
          <a:bodyPr tIns="548640" anchor="t" anchorCtr="0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044952" y="301752"/>
            <a:ext cx="2459736" cy="2505456"/>
          </a:xfrm>
        </p:spPr>
        <p:txBody>
          <a:bodyPr tIns="548640" anchor="t" anchorCtr="0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83464" y="3108960"/>
            <a:ext cx="5221224" cy="3447288"/>
          </a:xfrm>
        </p:spPr>
        <p:txBody>
          <a:bodyPr tIns="548640" anchor="t" anchorCtr="0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33206" y="585216"/>
            <a:ext cx="5103602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tIns="457200" anchor="t" anchorCtr="0">
            <a:noAutofit/>
          </a:bodyPr>
          <a:lstStyle>
            <a:lvl1pPr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tIns="457200" anchor="t" anchorCtr="0">
            <a:noAutofit/>
          </a:bodyPr>
          <a:lstStyle>
            <a:lvl1pPr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tIns="457200" anchor="t" anchorCtr="0">
            <a:noAutofit/>
          </a:bodyPr>
          <a:lstStyle>
            <a:lvl1pPr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3206" y="3127248"/>
            <a:ext cx="5103602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tIns="457200" anchor="t" anchorCtr="0">
            <a:noAutofit/>
          </a:bodyPr>
          <a:lstStyle>
            <a:lvl1pPr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colorfu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357809"/>
            <a:ext cx="6272784" cy="3080335"/>
          </a:xfrm>
        </p:spPr>
        <p:txBody>
          <a:bodyPr anchor="b"/>
          <a:lstStyle>
            <a:lvl1pPr algn="l">
              <a:defRPr sz="5400" b="1" i="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843462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4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anchor="b">
            <a:noAutofit/>
          </a:bodyPr>
          <a:lstStyle>
            <a:lvl1pPr algn="ctr">
              <a:defRPr sz="6000" b="1" i="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38890"/>
            <a:ext cx="9144000" cy="45061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01661"/>
            <a:ext cx="10515600" cy="3975301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300068"/>
            <a:ext cx="4434835" cy="510474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83464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7863840" cy="1325563"/>
          </a:xfrm>
        </p:spPr>
        <p:txBody>
          <a:bodyPr/>
          <a:lstStyle>
            <a:lvl1pPr>
              <a:defRPr sz="4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88843"/>
            <a:ext cx="10515600" cy="1457395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larkdonnell.pythonanywhere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357809"/>
            <a:ext cx="6272784" cy="3080335"/>
          </a:xfrm>
        </p:spPr>
        <p:txBody>
          <a:bodyPr/>
          <a:lstStyle/>
          <a:p>
            <a:r>
              <a:rPr lang="en-US" dirty="0"/>
              <a:t>Phase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/>
          <a:lstStyle/>
          <a:p>
            <a:r>
              <a:rPr lang="en-US" dirty="0"/>
              <a:t>Clark Donnell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937475"/>
            <a:ext cx="9144000" cy="45061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https://clarkdonnell.pythonanywhere.com/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/>
          <a:p>
            <a:r>
              <a:rPr lang="en-US" dirty="0"/>
              <a:t>Phase 1</a:t>
            </a:r>
          </a:p>
        </p:txBody>
      </p:sp>
      <p:pic>
        <p:nvPicPr>
          <p:cNvPr id="15" name="Picture 1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ABD34A0-AFBC-3BCE-1BE3-BDD00179A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333" y="322219"/>
            <a:ext cx="7343334" cy="638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1627795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EF_V6" id="{B99EEC42-D414-4987-8414-5C338F56E426}" vid="{1FF68F6C-85E3-4376-BFA9-1F6778914A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275799-781E-48CE-9F54-0C35EC7B47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69D2E8-20DE-4F32-923E-07859F820D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6331494-2B4C-4D3C-A5D2-BA1DC99CD2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{47A6E67F-D4A2-4AA0-87AB-AD2B07B4A2FD}tf89338750_win32</Template>
  <TotalTime>26</TotalTime>
  <Words>18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Univers</vt:lpstr>
      <vt:lpstr>GradientUnivers</vt:lpstr>
      <vt:lpstr>Phase 1</vt:lpstr>
      <vt:lpstr>Demo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1</dc:title>
  <dc:creator>Donnell, Clark</dc:creator>
  <cp:lastModifiedBy>Donnell, Clark</cp:lastModifiedBy>
  <cp:revision>1</cp:revision>
  <dcterms:created xsi:type="dcterms:W3CDTF">2023-09-25T07:35:31Z</dcterms:created>
  <dcterms:modified xsi:type="dcterms:W3CDTF">2023-09-25T08:02:08Z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