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94B0C-6330-E63E-185F-344D97D87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D3D0CD-8AA6-0A98-1CF5-6CE756261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A55FB-8E92-F704-F3FF-9BA0893F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153-673D-48A6-9659-13ED62E1AE00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29D06-C500-90EF-5E7D-451DC99D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4458F0-061E-D4B2-8171-6A4C72C6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275-81B6-4D7F-84C3-8097BAD35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42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5A23A-6CBD-EA02-63C3-108FBE06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8E4D88-456E-28E1-99EC-90FBE1F80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BF3C24-73A2-946D-ADDC-DF8E16BB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153-673D-48A6-9659-13ED62E1AE00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58103-37D5-F8A3-C0B7-1B328BCB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1AFA40-E878-1FE1-1F30-C3DFC17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275-81B6-4D7F-84C3-8097BAD35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48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06787E-0AC1-16E2-5112-3A1749838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7D1E5A-98A8-84A9-9897-DDE1A83A7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19CEA5-E236-0F9C-537A-88B4BB60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153-673D-48A6-9659-13ED62E1AE00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401F8F-F37C-7418-260F-F6BA4386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DBCDA-FD8E-940A-34F0-D5CE973B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275-81B6-4D7F-84C3-8097BAD35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89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65D70-6552-AE3C-8F01-DB4EDCFE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84956F-905E-7D0D-99EA-67AA20D3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ADD845-0013-8068-4F90-6A2A1E61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153-673D-48A6-9659-13ED62E1AE00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6436B9-88A0-F265-F78F-A467F19E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D68605-A988-7744-F1F6-33154F31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275-81B6-4D7F-84C3-8097BAD35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98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5B733-A356-C98B-171F-2D6D11C4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C297FD-397E-FE26-7C03-58C6C3C40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F6FEA8-744F-08F9-F5C4-E2AA056A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153-673D-48A6-9659-13ED62E1AE00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2BBBE9-D613-5F26-35FE-156FB1E1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600B9-01D1-AEDA-631B-8112D937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275-81B6-4D7F-84C3-8097BAD35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47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BFA3A-EEDE-531A-45CB-FD6DB4A5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942586-ACCF-8494-E649-7B8E9443F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BC4E4F-48B2-7007-F47B-1D7144638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9C6C9B-D226-8BDB-1D8D-3942F9B1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153-673D-48A6-9659-13ED62E1AE00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1A7967-EBBC-351A-8D52-5CC46294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604A8C-94CD-D7A0-B743-F61CE4C5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275-81B6-4D7F-84C3-8097BAD35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13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41128-1FD8-E3D9-D42E-D986742C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6991B3-D947-E235-9269-E40A7727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5A21A7-C86A-16C6-7BBF-42EC251D0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E13C44-A48D-3808-8430-074707C3F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6ED44B7-36CA-79C1-E2FA-6B2188AED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00FA1D-F865-401B-991F-44E772D0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153-673D-48A6-9659-13ED62E1AE00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DE05A4-C1C0-0A3D-18ED-8A91893C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F7B013-7695-D453-9D0B-59F73008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275-81B6-4D7F-84C3-8097BAD35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0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1330F1-9DE1-0538-EC95-09178B8C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06EF75-92B4-4816-72E1-744867E6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153-673D-48A6-9659-13ED62E1AE00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9FDBE2-E3D1-C3CE-B110-C86766FA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53FF56-DB5B-CA91-DF38-3769FB97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275-81B6-4D7F-84C3-8097BAD35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08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AA1A84-F853-EEE2-A10B-51B4CACE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153-673D-48A6-9659-13ED62E1AE00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A42966-25CD-4636-7E46-AEE4CEFF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D17755-60BC-DE99-B27A-AE950904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275-81B6-4D7F-84C3-8097BAD35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16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5F28B3-CDB3-4693-9199-A764B3C8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2D2FC-C608-C42D-CF9B-07B116C6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59A427-331F-DB64-1BD8-CCFDCF0A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E7C105-D57F-3156-DC6B-7442CD3D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153-673D-48A6-9659-13ED62E1AE00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606029-DDDC-5961-FD1F-2CF62C50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B6C464-8D0B-A0F7-BE66-50B8E575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275-81B6-4D7F-84C3-8097BAD35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24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F8668-E513-E26D-5577-A84CA2CE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3A95C4-75C3-DD83-4D2F-B2B4E25CF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2DEFC-A569-A7F8-4249-D82CD1264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221D91-329F-3C08-E154-4DF3FE75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70153-673D-48A6-9659-13ED62E1AE00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FAD3F8-B12A-F790-7119-5CCD1EA1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4AB69E-E688-4921-349E-CA3093A3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00275-81B6-4D7F-84C3-8097BAD35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42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9FB797-D8EE-6A87-BC85-48F6C30D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52CCE1-758F-D4A0-E35B-61070FC06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15422F-91AB-D08D-7A61-E77166817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70153-673D-48A6-9659-13ED62E1AE00}" type="datetimeFigureOut">
              <a:rPr lang="fr-FR" smtClean="0"/>
              <a:t>09/11/2023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E2B742-23B7-ACE2-739B-B8D8FA531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25A1A-0FCC-F5F9-130A-1ACFF5384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0275-81B6-4D7F-84C3-8097BAD35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8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7575C-4E90-13FA-3A82-11F79B5B1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Web page Phishing Detection</a:t>
            </a: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52DF84-9B81-99AE-A018-C7EA6318B2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Thomas Fernandes, Yassine </a:t>
            </a:r>
            <a:r>
              <a:rPr lang="fr-FR" dirty="0" err="1"/>
              <a:t>Ouerghi</a:t>
            </a:r>
            <a:r>
              <a:rPr lang="fr-FR" dirty="0"/>
              <a:t>, Vanessa </a:t>
            </a:r>
            <a:r>
              <a:rPr lang="fr-FR" dirty="0" err="1"/>
              <a:t>Kenniche</a:t>
            </a:r>
            <a:r>
              <a:rPr lang="fr-FR" dirty="0"/>
              <a:t>, Mario Miron Ramos</a:t>
            </a:r>
          </a:p>
        </p:txBody>
      </p:sp>
    </p:spTree>
    <p:extLst>
      <p:ext uri="{BB962C8B-B14F-4D97-AF65-F5344CB8AC3E}">
        <p14:creationId xmlns:p14="http://schemas.microsoft.com/office/powerpoint/2010/main" val="3395524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34B165-A30E-5475-968F-DD52B486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Importance du choix des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4676D-5066-E44D-F99F-CCEC64C8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de student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8BB281-3C67-00BF-E076-A3B68424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572" y="625683"/>
            <a:ext cx="5524435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0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2EAF84-E02D-6C7E-543F-EDF714F1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Régression logistique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9FE926-AC57-1FA9-02D8-4AB6A560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Avec Cross-Validation et choix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selon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critère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E5F6B3-AC83-DBAE-5770-DCE73661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67" y="1912089"/>
            <a:ext cx="7494565" cy="30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51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E31A54-5EF4-336D-2FBC-8553434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Courbe ROC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2FC8597-E7B9-E5CD-FBC7-79D495459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608" y="1342254"/>
            <a:ext cx="6846363" cy="40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8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5DAAC-2B1A-F198-E1CF-6BBB6EE1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des modèles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9DE893D-741C-63D1-5379-AF30C91A6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685" y="1825625"/>
            <a:ext cx="6148629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E125E1E-7B6C-296E-8E52-DC33C10EE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90" y="5321037"/>
            <a:ext cx="1648055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5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D5747-D42C-4A4A-6AAC-7EC159C9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de l’étude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1C0F96-04A1-2338-E3FB-19B4C492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fr-FR" dirty="0"/>
              <a:t>L’étude vise à prédire la légitimité des sites web en utilisant diverses techniques de machine </a:t>
            </a:r>
            <a:r>
              <a:rPr lang="fr-FR" dirty="0" err="1"/>
              <a:t>learning</a:t>
            </a:r>
            <a:r>
              <a:rPr lang="fr-FR" dirty="0"/>
              <a:t>. Le phishing consiste en des tentatives de fraude en ligne par le biais de sites web frauduleux imitant des sites légitimes.</a:t>
            </a:r>
          </a:p>
        </p:txBody>
      </p:sp>
    </p:spTree>
    <p:extLst>
      <p:ext uri="{BB962C8B-B14F-4D97-AF65-F5344CB8AC3E}">
        <p14:creationId xmlns:p14="http://schemas.microsoft.com/office/powerpoint/2010/main" val="25348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D5747-D42C-4A4A-6AAC-7EC159C9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jeu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1C0F96-04A1-2338-E3FB-19B4C492B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Jeu de données équilibré de 87 variables explicatives pour 11430 sites</a:t>
            </a:r>
          </a:p>
          <a:p>
            <a:r>
              <a:rPr lang="fr-FR" dirty="0"/>
              <a:t>56 variables sur la structure</a:t>
            </a:r>
          </a:p>
          <a:p>
            <a:r>
              <a:rPr lang="fr-FR" dirty="0"/>
              <a:t>24 extraites du contenu des pages</a:t>
            </a:r>
          </a:p>
          <a:p>
            <a:r>
              <a:rPr lang="fr-FR" dirty="0"/>
              <a:t>7 obtenues par des requêtes auprès de services externes</a:t>
            </a:r>
          </a:p>
        </p:txBody>
      </p:sp>
    </p:spTree>
    <p:extLst>
      <p:ext uri="{BB962C8B-B14F-4D97-AF65-F5344CB8AC3E}">
        <p14:creationId xmlns:p14="http://schemas.microsoft.com/office/powerpoint/2010/main" val="359390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127EB7-370D-A164-715E-D764706B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Matrice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corrélation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des variables </a:t>
            </a:r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explicatives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2C57378-1D2F-39C3-A8F0-A42D24E62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34218"/>
            <a:ext cx="6780700" cy="518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5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886E1-3EA8-0233-633A-53E88F4C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Moyenne des variables quantitatives par status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BC3949-5F0E-B515-938D-C8627D539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109" y="542645"/>
            <a:ext cx="8335968" cy="57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2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18B47EC-880C-488C-A09F-1082C7675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0"/>
            <a:ext cx="121928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44BF5144-F7BD-4540-9CFD-700A8426D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0" y="1466224"/>
            <a:ext cx="5439902" cy="3925553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E1BA985-DE59-C7B5-169D-C90C5D41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2970"/>
            <a:ext cx="4946650" cy="3119843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E6891B-852A-FD24-A92B-82A26C5B6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7983" y="3521074"/>
            <a:ext cx="5284667" cy="319376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E1D61CE-E71A-C311-4F74-B31F1D5F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82" y="1950856"/>
            <a:ext cx="3261741" cy="2956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Longueur de l’URL vs Status</a:t>
            </a:r>
          </a:p>
        </p:txBody>
      </p:sp>
    </p:spTree>
    <p:extLst>
      <p:ext uri="{BB962C8B-B14F-4D97-AF65-F5344CB8AC3E}">
        <p14:creationId xmlns:p14="http://schemas.microsoft.com/office/powerpoint/2010/main" val="70890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D3633B-4594-5600-DF28-3F5356FF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KNN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AD629-FEB4-A03D-8B25-49D871B41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93" y="2057330"/>
            <a:ext cx="10213814" cy="4226460"/>
          </a:xfrm>
        </p:spPr>
        <p:txBody>
          <a:bodyPr/>
          <a:lstStyle/>
          <a:p>
            <a:pPr marL="221742" indent="-221742" defTabSz="886968">
              <a:spcBef>
                <a:spcPts val="970"/>
              </a:spcBef>
            </a:pPr>
            <a:r>
              <a:rPr lang="fr-FR" sz="27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Choix d’un k arbitraire :  k = 5</a:t>
            </a:r>
          </a:p>
          <a:p>
            <a:pPr marL="221742" indent="-221742" defTabSz="886968">
              <a:spcBef>
                <a:spcPts val="970"/>
              </a:spcBef>
            </a:pPr>
            <a:r>
              <a:rPr lang="fr-FR" sz="27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83,12% de précision</a:t>
            </a:r>
          </a:p>
          <a:p>
            <a:pPr marL="221742" indent="-221742" defTabSz="886968">
              <a:spcBef>
                <a:spcPts val="970"/>
              </a:spcBef>
            </a:pPr>
            <a:r>
              <a:rPr lang="fr-FR" sz="27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Correctement identifié 1164 URLs (VP) légitimes</a:t>
            </a:r>
          </a:p>
          <a:p>
            <a:pPr marL="221742" indent="-221742" defTabSz="886968">
              <a:spcBef>
                <a:spcPts val="970"/>
              </a:spcBef>
            </a:pPr>
            <a:r>
              <a:rPr lang="fr-FR" sz="27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Correctement identifié 1210 URLs (VN) de phishing</a:t>
            </a:r>
          </a:p>
          <a:p>
            <a:pPr marL="221742" indent="-221742" defTabSz="886968">
              <a:spcBef>
                <a:spcPts val="970"/>
              </a:spcBef>
            </a:pPr>
            <a:r>
              <a:rPr lang="fr-FR" sz="27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Incorrectement classé 264 URLs (FN) légitimes</a:t>
            </a:r>
          </a:p>
          <a:p>
            <a:pPr marL="221742" indent="-221742" defTabSz="886968">
              <a:spcBef>
                <a:spcPts val="970"/>
              </a:spcBef>
            </a:pPr>
            <a:r>
              <a:rPr lang="fr-FR" sz="27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Incorrectement classé 218 URLS (FP) de phishing</a:t>
            </a:r>
          </a:p>
          <a:p>
            <a:pPr marL="221742" indent="-221742" defTabSz="886968">
              <a:spcBef>
                <a:spcPts val="970"/>
              </a:spcBef>
            </a:pPr>
            <a:endParaRPr lang="fr-FR" sz="271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1742" indent="-221742" defTabSz="886968">
              <a:spcBef>
                <a:spcPts val="970"/>
              </a:spcBef>
            </a:pPr>
            <a:endParaRPr lang="fr-FR" sz="2716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C099BF-F3E0-6541-83A5-ADADE034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968" y="1926266"/>
            <a:ext cx="2960939" cy="83276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3630BFE-2A0C-4441-3D23-73853AF6E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968" y="2759030"/>
            <a:ext cx="1073340" cy="43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B58DDE-3543-1F66-5342-F244A2FB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Choix d’un K optimal : Cross-validation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A7F4777-6AF0-E5FE-8798-397CA65DD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04" y="1104974"/>
            <a:ext cx="6780700" cy="42718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17119F1-2CF8-F850-5BE3-01576483B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846" y="1762450"/>
            <a:ext cx="924054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8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2EAF84-E02D-6C7E-543F-EDF714F1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Régression logistique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9FE926-AC57-1FA9-02D8-4AB6A5605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Sans méthode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A61A8C-542D-B840-5877-8400355E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515358"/>
            <a:ext cx="6846363" cy="36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662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190</Words>
  <Application>Microsoft Office PowerPoint</Application>
  <PresentationFormat>Grand écran</PresentationFormat>
  <Paragraphs>29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Web page Phishing Detection</vt:lpstr>
      <vt:lpstr>Objectif de l’étude</vt:lpstr>
      <vt:lpstr>Le jeu de données</vt:lpstr>
      <vt:lpstr>Matrice de corrélation des variables explicatives</vt:lpstr>
      <vt:lpstr>Moyenne des variables quantitatives par status</vt:lpstr>
      <vt:lpstr>Longueur de l’URL vs Status</vt:lpstr>
      <vt:lpstr>KNN</vt:lpstr>
      <vt:lpstr>Choix d’un K optimal : Cross-validation</vt:lpstr>
      <vt:lpstr>Régression logistique</vt:lpstr>
      <vt:lpstr>Importance du choix des variables</vt:lpstr>
      <vt:lpstr>Régression logistique</vt:lpstr>
      <vt:lpstr>Courbe ROC</vt:lpstr>
      <vt:lpstr>Comparaison des modèles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page Phishing Detection</dc:title>
  <dc:creator>Thomas Fernandes</dc:creator>
  <cp:lastModifiedBy>Thomas Fernandes</cp:lastModifiedBy>
  <cp:revision>6</cp:revision>
  <dcterms:created xsi:type="dcterms:W3CDTF">2023-11-09T21:50:28Z</dcterms:created>
  <dcterms:modified xsi:type="dcterms:W3CDTF">2023-11-09T22:30:36Z</dcterms:modified>
</cp:coreProperties>
</file>