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5" r:id="rId6"/>
    <p:sldId id="271" r:id="rId7"/>
    <p:sldId id="274" r:id="rId8"/>
    <p:sldId id="275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>
      <p:cViewPr varScale="1">
        <p:scale>
          <a:sx n="69" d="100"/>
          <a:sy n="69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Mid Term </a:t>
            </a:r>
            <a:r>
              <a:rPr lang="en-US" sz="4800" b="1" dirty="0" err="1" smtClean="0"/>
              <a:t>Hackathon</a:t>
            </a:r>
            <a:r>
              <a:rPr lang="en-US" sz="4800" b="1" dirty="0" smtClean="0"/>
              <a:t> </a:t>
            </a:r>
            <a:r>
              <a:rPr lang="en-US" sz="4800" b="1" dirty="0"/>
              <a:t>Aug 2017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3600" b="1" dirty="0"/>
              <a:t>Save the Earth from a Quake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Thomas K. John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Task </a:t>
            </a:r>
            <a:r>
              <a:rPr lang="en-US" dirty="0"/>
              <a:t>of hazards prediction bases on the relationship between the energy of recorded tremors and </a:t>
            </a:r>
            <a:r>
              <a:rPr lang="en-US" dirty="0" err="1" smtClean="0"/>
              <a:t>seismoacoustic</a:t>
            </a:r>
            <a:r>
              <a:rPr lang="en-US" dirty="0" smtClean="0"/>
              <a:t> </a:t>
            </a:r>
            <a:r>
              <a:rPr lang="en-US" dirty="0"/>
              <a:t>activity with the possibility of </a:t>
            </a:r>
            <a:r>
              <a:rPr lang="en-US" dirty="0" err="1"/>
              <a:t>rockburst</a:t>
            </a:r>
            <a:r>
              <a:rPr lang="en-US" dirty="0"/>
              <a:t> occurrence.  With the information about the possibility of hazardous situation occurrence, an appropriate supervision service can reduce a risk of </a:t>
            </a:r>
            <a:r>
              <a:rPr lang="en-US" dirty="0" err="1"/>
              <a:t>rockburst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7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steps..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Renaming the </a:t>
            </a:r>
            <a:r>
              <a:rPr lang="en-US" sz="2800" dirty="0" smtClean="0"/>
              <a:t>attributes</a:t>
            </a:r>
          </a:p>
          <a:p>
            <a:r>
              <a:rPr lang="en-US" sz="2800" dirty="0" smtClean="0"/>
              <a:t>Converting </a:t>
            </a:r>
            <a:r>
              <a:rPr lang="en-US" sz="2800" dirty="0"/>
              <a:t>the TARGET variable to </a:t>
            </a:r>
            <a:r>
              <a:rPr lang="en-US" sz="2800" dirty="0" smtClean="0"/>
              <a:t>factors</a:t>
            </a:r>
          </a:p>
          <a:p>
            <a:r>
              <a:rPr lang="en-US" sz="2800" dirty="0"/>
              <a:t>Removing the row index since it is not useful in </a:t>
            </a:r>
            <a:r>
              <a:rPr lang="en-US" sz="2800" dirty="0" smtClean="0"/>
              <a:t>prediction</a:t>
            </a:r>
          </a:p>
          <a:p>
            <a:r>
              <a:rPr lang="en-US" sz="2800" dirty="0" smtClean="0"/>
              <a:t>Imputing the missing values</a:t>
            </a:r>
          </a:p>
          <a:p>
            <a:r>
              <a:rPr lang="en-US" sz="2800" dirty="0" smtClean="0"/>
              <a:t>Winsorizing for reducing the skewness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40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pic>
        <p:nvPicPr>
          <p:cNvPr id="3074" name="Picture 2" descr="I:\DATA-SCIENCE\Insofe\Mi-TH\mith-aug2017-Thomas-K-John-master\Structu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93243"/>
            <a:ext cx="7620000" cy="36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11175"/>
            <a:ext cx="8153400" cy="1012825"/>
          </a:xfrm>
        </p:spPr>
        <p:txBody>
          <a:bodyPr>
            <a:noAutofit/>
          </a:bodyPr>
          <a:lstStyle/>
          <a:p>
            <a:r>
              <a:rPr lang="en-US" sz="4400" dirty="0" smtClean="0"/>
              <a:t>Correlation Plot: Numerical variables 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0"/>
            <a:ext cx="6934200" cy="495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7" name="Picture 7" descr="I:\DATA-SCIENCE\Insofe\Mi-TH\mith-aug2017-Thomas-K-John-master\CorrelationP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91" y="1524000"/>
            <a:ext cx="5810250" cy="455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0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175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Association rules  for classifying the possibility of </a:t>
            </a:r>
            <a:r>
              <a:rPr lang="en-US" dirty="0" smtClean="0"/>
              <a:t>not </a:t>
            </a:r>
            <a:r>
              <a:rPr lang="en-US" dirty="0" smtClean="0"/>
              <a:t>having an earth quake are </a:t>
            </a:r>
            <a:r>
              <a:rPr lang="en-US" dirty="0" smtClean="0"/>
              <a:t>high.</a:t>
            </a:r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7170" name="Picture 2" descr="I:\DATA-SCIENCE\Insofe\Mi-TH\mith-aug2017-Thomas-K-John-master\AssociationR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9" y="2362200"/>
            <a:ext cx="80962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3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Why Logistics Regression?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738104"/>
            <a:ext cx="7772400" cy="1214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not Decision Tree?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25146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   and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504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Curve: </a:t>
            </a:r>
            <a:endParaRPr lang="en-US" dirty="0"/>
          </a:p>
        </p:txBody>
      </p:sp>
      <p:pic>
        <p:nvPicPr>
          <p:cNvPr id="8194" name="Picture 2" descr="I:\DATA-SCIENCE\Insofe\Mi-TH\mith-aug2017-Thomas-K-John-master\ROC Curv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866900"/>
            <a:ext cx="6553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8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69376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Since the occurrence of Earth quake is very rare, we cannot consider Accuracy  for evaluation of the model.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	Good </a:t>
            </a:r>
            <a:r>
              <a:rPr lang="en-US" dirty="0"/>
              <a:t>prediction of increased seismic </a:t>
            </a:r>
            <a:r>
              <a:rPr lang="en-US" dirty="0" smtClean="0"/>
              <a:t>activity can be assured if the model has good Sensitivity.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86</TotalTime>
  <Words>85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Mid Term Hackathon Aug 2017   Save the Earth from a Quake</vt:lpstr>
      <vt:lpstr>Agenda</vt:lpstr>
      <vt:lpstr>Preprocessing steps.. </vt:lpstr>
      <vt:lpstr>Understanding the Data</vt:lpstr>
      <vt:lpstr>Correlation Plot: Numerical variables  </vt:lpstr>
      <vt:lpstr>Association Rules:</vt:lpstr>
      <vt:lpstr>Why Logistics Regression?</vt:lpstr>
      <vt:lpstr>ROC Curve: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Term Hackathon Aug 2017</dc:title>
  <dc:creator>Ammu John</dc:creator>
  <cp:lastModifiedBy>Windows User</cp:lastModifiedBy>
  <cp:revision>19</cp:revision>
  <dcterms:created xsi:type="dcterms:W3CDTF">2006-08-16T00:00:00Z</dcterms:created>
  <dcterms:modified xsi:type="dcterms:W3CDTF">2017-08-12T13:14:49Z</dcterms:modified>
</cp:coreProperties>
</file>