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6"/>
  </p:notesMasterIdLst>
  <p:handoutMasterIdLst>
    <p:handoutMasterId r:id="rId17"/>
  </p:handoutMasterIdLst>
  <p:sldIdLst>
    <p:sldId id="529" r:id="rId2"/>
    <p:sldId id="495" r:id="rId3"/>
    <p:sldId id="514" r:id="rId4"/>
    <p:sldId id="515" r:id="rId5"/>
    <p:sldId id="517" r:id="rId6"/>
    <p:sldId id="516" r:id="rId7"/>
    <p:sldId id="520" r:id="rId8"/>
    <p:sldId id="530" r:id="rId9"/>
    <p:sldId id="531" r:id="rId10"/>
    <p:sldId id="532" r:id="rId11"/>
    <p:sldId id="535" r:id="rId12"/>
    <p:sldId id="533" r:id="rId13"/>
    <p:sldId id="534" r:id="rId14"/>
    <p:sldId id="528" r:id="rId15"/>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81" d="100"/>
          <a:sy n="81" d="100"/>
        </p:scale>
        <p:origin x="97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6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6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6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6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6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6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EGB1201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Electronics and Communication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:2303811710621115</a:t>
            </a:r>
          </a:p>
          <a:p>
            <a:pPr>
              <a:defRPr/>
            </a:pPr>
            <a:r>
              <a:rPr lang="en-US" sz="2500" b="1" dirty="0">
                <a:solidFill>
                  <a:schemeClr val="tx1"/>
                </a:solidFill>
                <a:latin typeface="Times New Roman" pitchFamily="18" charset="0"/>
                <a:cs typeface="Times New Roman" pitchFamily="18" charset="0"/>
              </a:rPr>
              <a:t>Name					:THOMAS LIVINGSTON G</a:t>
            </a:r>
          </a:p>
          <a:p>
            <a:pPr>
              <a:defRPr/>
            </a:pPr>
            <a:r>
              <a:rPr lang="en-US" sz="2500" b="1" dirty="0">
                <a:solidFill>
                  <a:schemeClr val="tx1"/>
                </a:solidFill>
                <a:latin typeface="Times New Roman" pitchFamily="18" charset="0"/>
                <a:cs typeface="Times New Roman" pitchFamily="18" charset="0"/>
              </a:rPr>
              <a:t>Year					:II</a:t>
            </a:r>
          </a:p>
          <a:p>
            <a:pPr>
              <a:defRPr/>
            </a:pPr>
            <a:r>
              <a:rPr lang="en-US" sz="2500" b="1" dirty="0">
                <a:solidFill>
                  <a:schemeClr val="tx1"/>
                </a:solidFill>
                <a:latin typeface="Times New Roman" pitchFamily="18" charset="0"/>
                <a:cs typeface="Times New Roman" pitchFamily="18" charset="0"/>
              </a:rPr>
              <a:t>Semester				:III</a:t>
            </a:r>
          </a:p>
          <a:p>
            <a:pPr>
              <a:defRPr/>
            </a:pPr>
            <a:r>
              <a:rPr lang="en-US" sz="2500" b="1" dirty="0">
                <a:solidFill>
                  <a:schemeClr val="tx1"/>
                </a:solidFill>
                <a:latin typeface="Times New Roman" pitchFamily="18" charset="0"/>
                <a:cs typeface="Times New Roman" pitchFamily="18" charset="0"/>
              </a:rPr>
              <a:t>Section				:B</a:t>
            </a:r>
          </a:p>
          <a:p>
            <a:pPr>
              <a:defRPr/>
            </a:pPr>
            <a:r>
              <a:rPr lang="en-US" sz="2500" b="1" dirty="0">
                <a:solidFill>
                  <a:schemeClr val="tx1"/>
                </a:solidFill>
                <a:latin typeface="Times New Roman" pitchFamily="18" charset="0"/>
                <a:cs typeface="Times New Roman" pitchFamily="18" charset="0"/>
              </a:rPr>
              <a:t>Date					:07.12.2024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9"/>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pic>
        <p:nvPicPr>
          <p:cNvPr id="11" name="Content Placeholder 10" descr="A screenshot of a computer program&#10;&#10;Description automatically generated">
            <a:extLst>
              <a:ext uri="{FF2B5EF4-FFF2-40B4-BE49-F238E27FC236}">
                <a16:creationId xmlns:a16="http://schemas.microsoft.com/office/drawing/2014/main" id="{E8CCF145-B5A0-42F5-66CF-8826FC69AB0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14010" y="914400"/>
            <a:ext cx="6515979" cy="37036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F1207-86CE-76AD-ACC6-F23E7935FF26}"/>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a:extLst>
              <a:ext uri="{FF2B5EF4-FFF2-40B4-BE49-F238E27FC236}">
                <a16:creationId xmlns:a16="http://schemas.microsoft.com/office/drawing/2014/main" id="{D803CED5-3C6A-D8D9-C941-0EEBCFF7DF4F}"/>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6" name="Title 1">
            <a:extLst>
              <a:ext uri="{FF2B5EF4-FFF2-40B4-BE49-F238E27FC236}">
                <a16:creationId xmlns:a16="http://schemas.microsoft.com/office/drawing/2014/main" id="{DB9698D2-E3EB-8048-4FDD-C8CD7E56835C}"/>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12" name="Content Placeholder 11" descr="A screenshot of a computer code&#10;&#10;Description automatically generated">
            <a:extLst>
              <a:ext uri="{FF2B5EF4-FFF2-40B4-BE49-F238E27FC236}">
                <a16:creationId xmlns:a16="http://schemas.microsoft.com/office/drawing/2014/main" id="{34DA7912-7084-E8AC-BDFF-73D7934F895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8091" y="914400"/>
            <a:ext cx="6547818" cy="3703638"/>
          </a:xfrm>
        </p:spPr>
      </p:pic>
    </p:spTree>
    <p:extLst>
      <p:ext uri="{BB962C8B-B14F-4D97-AF65-F5344CB8AC3E}">
        <p14:creationId xmlns:p14="http://schemas.microsoft.com/office/powerpoint/2010/main" val="119829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pic>
        <p:nvPicPr>
          <p:cNvPr id="3" name="Content Placeholder 7" descr="A screenshot of a computer&#10;&#10;Description automatically generated">
            <a:extLst>
              <a:ext uri="{FF2B5EF4-FFF2-40B4-BE49-F238E27FC236}">
                <a16:creationId xmlns:a16="http://schemas.microsoft.com/office/drawing/2014/main" id="{CEDF867A-BCD5-A182-BB1B-04F2535C083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0" y="971550"/>
            <a:ext cx="3854398" cy="2732088"/>
          </a:xfrm>
        </p:spPr>
      </p:pic>
      <p:pic>
        <p:nvPicPr>
          <p:cNvPr id="8" name="Content Placeholder 6" descr="A screenshot of a computer&#10;&#10;Description automatically generated">
            <a:extLst>
              <a:ext uri="{FF2B5EF4-FFF2-40B4-BE49-F238E27FC236}">
                <a16:creationId xmlns:a16="http://schemas.microsoft.com/office/drawing/2014/main" id="{089FCEB7-85CB-97F5-0B92-6D10A5D2B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16" y="971550"/>
            <a:ext cx="3924661" cy="2819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project demonstrates the application of core Java concepts to solve real-world problems in hotel management. By automating booking, billing, and payment, the system enhances efficiency, reduces errors, and improves customer satisfaction. The modular design ensures scalability, while Java's robust features ensure reliability. Future enhancements could include: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of a database for persistent storage.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payment gateways for secure transactions.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 features like customer feedback collection and analytics.</a:t>
            </a:r>
          </a:p>
          <a:p>
            <a:pPr marL="0" indent="0">
              <a:buNone/>
            </a:pPr>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14</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342441" y="1353849"/>
            <a:ext cx="8229600" cy="3703320"/>
          </a:xfrm>
        </p:spPr>
        <p:txBody>
          <a:bodyPr>
            <a:normAutofit/>
          </a:bodyPr>
          <a:lstStyle/>
          <a:p>
            <a:pPr marL="0" indent="0" algn="ctr">
              <a:buNone/>
            </a:pPr>
            <a:r>
              <a:rPr lang="en-US" sz="3200" dirty="0">
                <a:latin typeface="Times New Roman" pitchFamily="18" charset="0"/>
                <a:cs typeface="Times New Roman" pitchFamily="18" charset="0"/>
              </a:rPr>
              <a:t>HOTEL MANAGEMENT SYSTEM</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lgn="just">
              <a:buFont typeface="Wingdings" panose="05000000000000000000" pitchFamily="2" charset="2"/>
              <a:buChar char="q"/>
            </a:pPr>
            <a:r>
              <a:rPr lang="en-US" sz="2000" dirty="0">
                <a:latin typeface="Times New Roman" pitchFamily="18" charset="0"/>
                <a:cs typeface="Times New Roman" pitchFamily="18" charset="0"/>
              </a:rPr>
              <a:t>Manual hotel management leads to errors (e.g., double bookings, billing issues) and operational inefficiency.</a:t>
            </a:r>
          </a:p>
          <a:p>
            <a:pPr algn="just">
              <a:buFont typeface="Wingdings" panose="05000000000000000000" pitchFamily="2" charset="2"/>
              <a:buChar char="q"/>
            </a:pPr>
            <a:r>
              <a:rPr lang="en-US" sz="2000" dirty="0">
                <a:latin typeface="Times New Roman" pitchFamily="18" charset="0"/>
                <a:cs typeface="Times New Roman" pitchFamily="18" charset="0"/>
              </a:rPr>
              <a:t>Challenges include tracking room availability, handling check-ins/check-outs, and maintaining customer data.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primary objective</a:t>
            </a:r>
            <a:r>
              <a:rPr lang="en-US" sz="2000" dirty="0">
                <a:latin typeface="Times New Roman" panose="02020603050405020304" pitchFamily="18" charset="0"/>
                <a:cs typeface="Times New Roman" panose="02020603050405020304" pitchFamily="18" charset="0"/>
              </a:rPr>
              <a:t> of the Hotel Management System is to streamline hotel operations through automation. Specific objectives include: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Efficient Room Management:</a:t>
            </a:r>
            <a:r>
              <a:rPr lang="en-US" sz="2000" dirty="0">
                <a:latin typeface="Times New Roman" panose="02020603050405020304" pitchFamily="18" charset="0"/>
                <a:cs typeface="Times New Roman" panose="02020603050405020304" pitchFamily="18" charset="0"/>
              </a:rPr>
              <a:t> Centralized handling of room allocation, customer data storage, and booking tracking.</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Accurate Billing and Secure Payment:</a:t>
            </a:r>
            <a:r>
              <a:rPr lang="en-US" sz="2000" dirty="0">
                <a:latin typeface="Times New Roman" panose="02020603050405020304" pitchFamily="18" charset="0"/>
                <a:cs typeface="Times New Roman" panose="02020603050405020304" pitchFamily="18" charset="0"/>
              </a:rPr>
              <a:t> Automation of bill calculation based on stay duration with secure payment handling.</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Enhanced Transparency and Reliability:</a:t>
            </a:r>
            <a:r>
              <a:rPr lang="en-US" sz="2000" dirty="0">
                <a:latin typeface="Times New Roman" panose="02020603050405020304" pitchFamily="18" charset="0"/>
                <a:cs typeface="Times New Roman" panose="02020603050405020304" pitchFamily="18" charset="0"/>
              </a:rPr>
              <a:t> Improved operational accuracy using error validation, real-time feedback, and activity logging.</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11" name="Content Placeholder 10" descr="A diagram of a room&#10;&#10;Description automatically generated">
            <a:extLst>
              <a:ext uri="{FF2B5EF4-FFF2-40B4-BE49-F238E27FC236}">
                <a16:creationId xmlns:a16="http://schemas.microsoft.com/office/drawing/2014/main" id="{CEF7231D-E33C-E9D9-B8DC-FD7FEC7A502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30412" y="914400"/>
            <a:ext cx="3683175" cy="3703638"/>
          </a:xfr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4" name="Rectangle 1">
            <a:extLst>
              <a:ext uri="{FF2B5EF4-FFF2-40B4-BE49-F238E27FC236}">
                <a16:creationId xmlns:a16="http://schemas.microsoft.com/office/drawing/2014/main" id="{08094E39-A11E-2804-DCDF-EFEC475BEF72}"/>
              </a:ext>
            </a:extLst>
          </p:cNvPr>
          <p:cNvSpPr>
            <a:spLocks noGrp="1" noChangeArrowheads="1"/>
          </p:cNvSpPr>
          <p:nvPr>
            <p:ph sz="quarter" idx="1"/>
          </p:nvPr>
        </p:nvSpPr>
        <p:spPr bwMode="auto">
          <a:xfrm>
            <a:off x="304800" y="965175"/>
            <a:ext cx="85344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Core principles like encapsulation, inheritance, and polymorphism ensure modular and scalable design.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Swing Framework: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developing a graphical user interface (GUI) to manage bookings, billing, and payments interactively.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Event-Driven Programming: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using event listeners and handlers (e.g., ActionListener) for user interactions like button clicks.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Collections Framework: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HashMap is employed for efficient data storage and retrieval (e.g., managing room prices and bookings).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try-catch blocks are used to validate inputs and prevent runtime crashes.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Input/Output Operations: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is entered and retrieved using fields 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JTextField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results are displayed in text areas or dialogs.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 Manipulation: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 methods validate inputs such as credit card numbers and names.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Validation: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Prevents invalid or incomplete input, ensuring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Main Module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Room Booking Module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Billing and Check-Out Module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Error Handling and Validation Module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 Management Module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Logging Module</a:t>
            </a: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3" name="Rectangle 1">
            <a:extLst>
              <a:ext uri="{FF2B5EF4-FFF2-40B4-BE49-F238E27FC236}">
                <a16:creationId xmlns:a16="http://schemas.microsoft.com/office/drawing/2014/main" id="{3DA3161A-E84E-8EDF-518A-B11762B11E94}"/>
              </a:ext>
            </a:extLst>
          </p:cNvPr>
          <p:cNvSpPr>
            <a:spLocks noGrp="1" noChangeArrowheads="1"/>
          </p:cNvSpPr>
          <p:nvPr>
            <p:ph sz="quarter" idx="1"/>
          </p:nvPr>
        </p:nvSpPr>
        <p:spPr bwMode="auto">
          <a:xfrm>
            <a:off x="457200" y="1002089"/>
            <a:ext cx="852342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Serves as the application's entry point.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Initializes the GUI and ensures thread safety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SwingUtilities.invokeLater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Room Booking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room details (room number, price) and customer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data in HashMap, validates inputs, and logs booking activities.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Billing and Check-Out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check-out processes, calculates bills, and handles payments.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billing activities and removes checked-out rooms from active bookings.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EGB1201 – JAVA PROGRAMMING  </a:t>
            </a:r>
          </a:p>
        </p:txBody>
      </p:sp>
      <p:sp>
        <p:nvSpPr>
          <p:cNvPr id="3" name="Rectangle 1">
            <a:extLst>
              <a:ext uri="{FF2B5EF4-FFF2-40B4-BE49-F238E27FC236}">
                <a16:creationId xmlns:a16="http://schemas.microsoft.com/office/drawing/2014/main" id="{CA30D227-10ED-0A2A-6868-59029D762F66}"/>
              </a:ext>
            </a:extLst>
          </p:cNvPr>
          <p:cNvSpPr>
            <a:spLocks noGrp="1" noChangeArrowheads="1"/>
          </p:cNvSpPr>
          <p:nvPr>
            <p:ph sz="quarter" idx="1"/>
          </p:nvPr>
        </p:nvSpPr>
        <p:spPr bwMode="auto">
          <a:xfrm>
            <a:off x="457200" y="1350288"/>
            <a:ext cx="869276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 and Validation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inputs are valid (e.g., not empty or in incorrect formats).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error messages via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JOptionPane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prevent invalid actions.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Management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HashMap to store and retrieve room bookings and pricing data efficiently.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Logging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Records booking and billing activities in text areas for audit trails.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accountability and transparency.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696</Words>
  <Application>Microsoft Office PowerPoint</Application>
  <PresentationFormat>On-screen Show (16:9)</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Gill Sans MT</vt:lpstr>
      <vt:lpstr>Times New Roman</vt:lpstr>
      <vt:lpstr>Wingdings</vt:lpstr>
      <vt:lpstr>Wingdings 3</vt:lpstr>
      <vt:lpstr>Origin</vt:lpstr>
      <vt:lpstr>EGB1201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Source Code</vt:lpstr>
      <vt:lpstr>Source Code</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2024-12-06T17:39:44Z</dcterms:modified>
</cp:coreProperties>
</file>