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14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222987-4CD0-44ED-8A52-28C07BF139E2}">
          <p14:sldIdLst>
            <p14:sldId id="298"/>
          </p14:sldIdLst>
        </p14:section>
        <p14:section name="#3: Collections" id="{A48158ED-8271-49BC-B91B-769E36013AA1}">
          <p14:sldIdLst>
            <p14:sldId id="302"/>
            <p14:sldId id="314"/>
            <p14:sldId id="313"/>
          </p14:sldIdLst>
        </p14:section>
        <p14:section name="#4: Dependency Inversion Principle" id="{BBFD11DA-BE57-4B2A-BAE3-250A31DE3A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A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Q&amp;A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with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1010978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#3: Collections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#4: Dependency Inversion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800" dirty="0"/>
              <a:t> </a:t>
            </a:r>
            <a:r>
              <a:rPr lang="en-US" sz="1600" dirty="0"/>
              <a:t>Principle (SOLI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1600" dirty="0"/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E8BAF-26C0-4FB9-A1C7-7F636452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Collections in C#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sh Fruit Basket | Gourmet Fruit Gift Baskets | Harry &amp;amp; David">
            <a:extLst>
              <a:ext uri="{FF2B5EF4-FFF2-40B4-BE49-F238E27FC236}">
                <a16:creationId xmlns:a16="http://schemas.microsoft.com/office/drawing/2014/main" id="{EC79E737-A53E-4DBC-8373-A37E1ECA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8" r="-1" b="2663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3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052D-6073-4042-9867-0F6F1B88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is…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2E02-3A0B-4EED-B83A-D8451DD1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A2AE-C928-49EB-9E7A-BAF85FE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priorities in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0339-F9EF-44EF-B1EC-2EF20D4A3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464" y="2024801"/>
            <a:ext cx="5447071" cy="4282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5EA54-4955-4C7A-A127-EA007E63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64" y="2024801"/>
            <a:ext cx="5447071" cy="42820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A4D7A3-B024-4B66-9213-CE624C759720}"/>
              </a:ext>
            </a:extLst>
          </p:cNvPr>
          <p:cNvGrpSpPr/>
          <p:nvPr/>
        </p:nvGrpSpPr>
        <p:grpSpPr>
          <a:xfrm>
            <a:off x="5455439" y="5137390"/>
            <a:ext cx="2018381" cy="792500"/>
            <a:chOff x="5455439" y="5137390"/>
            <a:chExt cx="2018381" cy="7925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49629-EB27-42BB-A7C0-E1AFC9A7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57" y="5137390"/>
              <a:ext cx="811763" cy="4609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24CDA0-E3B7-491D-B233-7B587BED4349}"/>
                </a:ext>
              </a:extLst>
            </p:cNvPr>
            <p:cNvSpPr txBox="1"/>
            <p:nvPr/>
          </p:nvSpPr>
          <p:spPr>
            <a:xfrm>
              <a:off x="5455439" y="5514392"/>
              <a:ext cx="12811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Realistically saying,</a:t>
              </a:r>
              <a:br>
                <a:rPr lang="en-US" sz="1050" b="1" dirty="0">
                  <a:solidFill>
                    <a:srgbClr val="C00000"/>
                  </a:solidFill>
                </a:rPr>
              </a:br>
              <a:r>
                <a:rPr lang="en-US" sz="1050" b="1" dirty="0">
                  <a:solidFill>
                    <a:srgbClr val="C00000"/>
                  </a:solidFill>
                </a:rPr>
                <a:t>this is impossible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7DDEDB5-2E49-4929-8CA6-C84F0BFBE5A8}"/>
              </a:ext>
            </a:extLst>
          </p:cNvPr>
          <p:cNvSpPr/>
          <p:nvPr/>
        </p:nvSpPr>
        <p:spPr>
          <a:xfrm>
            <a:off x="6736560" y="4945224"/>
            <a:ext cx="1060220" cy="653144"/>
          </a:xfrm>
          <a:prstGeom prst="ellipse">
            <a:avLst/>
          </a:prstGeom>
          <a:solidFill>
            <a:srgbClr val="EC701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{358730F6-D99B-4B6E-AC21-D437908EA925}tf22712842_win32</Template>
  <TotalTime>481</TotalTime>
  <Words>41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Q&amp;A with C#</vt:lpstr>
      <vt:lpstr>Collections in C#</vt:lpstr>
      <vt:lpstr>Everything is… array</vt:lpstr>
      <vt:lpstr>Different priorities in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session</dc:title>
  <dc:creator>Krystyan, Tomasz</dc:creator>
  <cp:lastModifiedBy>Krystyan, Tomasz</cp:lastModifiedBy>
  <cp:revision>98</cp:revision>
  <dcterms:created xsi:type="dcterms:W3CDTF">2021-11-22T13:04:10Z</dcterms:created>
  <dcterms:modified xsi:type="dcterms:W3CDTF">2021-11-23T15:50:39Z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