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DD1E7-B4C1-4814-8250-ABCDC4144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475" y="50804"/>
            <a:ext cx="4077049" cy="1015997"/>
          </a:xfrm>
        </p:spPr>
        <p:txBody>
          <a:bodyPr/>
          <a:lstStyle/>
          <a:p>
            <a:r>
              <a:rPr lang="en-US" dirty="0"/>
              <a:t>One slide idee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E586160-E7FF-42A9-834D-392D2D95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582" y="979803"/>
            <a:ext cx="2706833" cy="34565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Thomas van der Molen</a:t>
            </a:r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107F2CD-B3C6-4E6E-97FF-1639D075E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65" y="4056725"/>
            <a:ext cx="8895491" cy="209933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8EEF1F29-A5B6-4194-AF65-0AC949605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47" y="1482817"/>
            <a:ext cx="6366362" cy="2795172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B4259460-837C-42E6-83AE-EEF8159C7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582" y="3062883"/>
            <a:ext cx="3391940" cy="1059677"/>
          </a:xfrm>
          <a:prstGeom prst="rect">
            <a:avLst/>
          </a:prstGeom>
        </p:spPr>
      </p:pic>
      <p:pic>
        <p:nvPicPr>
          <p:cNvPr id="1026" name="Picture 2" descr="Image result for monogame">
            <a:extLst>
              <a:ext uri="{FF2B5EF4-FFF2-40B4-BE49-F238E27FC236}">
                <a16:creationId xmlns:a16="http://schemas.microsoft.com/office/drawing/2014/main" id="{2F36B5F2-7797-43D2-B0A0-3EB9629AF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90" y="2318866"/>
            <a:ext cx="5581818" cy="11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29787CC-EEB2-41C8-9375-4AACBB0EF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184" y="701939"/>
            <a:ext cx="2389296" cy="361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mysql">
            <a:extLst>
              <a:ext uri="{FF2B5EF4-FFF2-40B4-BE49-F238E27FC236}">
                <a16:creationId xmlns:a16="http://schemas.microsoft.com/office/drawing/2014/main" id="{9D0EE6F2-BD2B-4E40-9183-E8B1191DA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247" y="1906346"/>
            <a:ext cx="3716750" cy="155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2d pixel art platformer">
            <a:extLst>
              <a:ext uri="{FF2B5EF4-FFF2-40B4-BE49-F238E27FC236}">
                <a16:creationId xmlns:a16="http://schemas.microsoft.com/office/drawing/2014/main" id="{FA92D00A-1862-4BB3-9033-DC0F0B1B4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5502"/>
          <a:stretch/>
        </p:blipFill>
        <p:spPr bwMode="auto">
          <a:xfrm>
            <a:off x="2313920" y="1276639"/>
            <a:ext cx="786384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91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44444E-6 L 0.19596 0.13264 " pathEditMode="relative" rAng="0" ptsTypes="AA">
                                      <p:cBhvr>
                                        <p:cTn id="1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66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4.44444E-6 L -0.0026 0.00024 C -0.00195 0.02315 -0.00156 0.047 -0.00091 0.07061 C -0.00052 0.07825 0.00156 0.08542 0.00156 0.09283 C 0.00156 0.14098 -0.00195 0.11737 -0.0043 0.16551 C -0.00638 0.20718 -0.00456 0.18982 -0.00807 0.21783 C -0.00898 0.23982 -0.00977 0.26204 -0.01146 0.2838 C -0.01341 0.31042 -0.01146 0.3 -0.0151 0.31551 C -0.0155 0.32801 -0.01615 0.34098 -0.0168 0.35348 C -0.01758 0.36436 -0.01654 0.3757 -0.01862 0.38635 C -0.01888 0.3882 -0.02227 0.3875 -0.02396 0.38797 L -0.02904 0.39167 " pathEditMode="relative" rAng="0" ptsTypes="AAAAAAAAAAAA">
                                      <p:cBhvr>
                                        <p:cTn id="1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0" y="195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21446 0.23866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6" y="1192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0" presetClass="pat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4.79167E-6 4.81481E-6 C -0.00235 0.00092 -0.00456 0.00185 -0.00678 0.003 C -0.00769 0.0037 -0.00834 0.00462 -0.00912 0.00532 C -0.01081 0.00625 -0.01263 0.00625 -0.0142 0.0074 C -0.01589 0.00856 -0.01732 0.00995 -0.01915 0.01064 C -0.02292 0.0125 -0.02683 0.01319 -0.03073 0.01504 C -0.03282 0.01597 -0.03503 0.01759 -0.03724 0.01828 C -0.03998 0.01921 -0.04284 0.01944 -0.04545 0.0206 C -0.04831 0.02152 -0.05092 0.02337 -0.05378 0.02476 C -0.05678 0.02638 -0.05938 0.02685 -0.06277 0.028 C -0.06355 0.02847 -0.06446 0.0287 -0.06524 0.02916 C -0.06758 0.03032 -0.06967 0.03148 -0.07188 0.0324 C -0.07292 0.03287 -0.07409 0.0331 -0.07513 0.03356 C -0.07852 0.03495 -0.08178 0.03657 -0.08503 0.03796 C -0.08777 0.03912 -0.09063 0.04004 -0.09336 0.0412 C -0.09415 0.04166 -0.09506 0.04189 -0.09584 0.04236 C -0.09831 0.04328 -0.10079 0.04375 -0.10313 0.04444 C -0.11159 0.05 -0.09974 0.04259 -0.11641 0.04976 C -0.11875 0.05115 -0.12123 0.05208 -0.12383 0.05324 C -0.12487 0.0537 -0.12605 0.0537 -0.12709 0.05439 C -0.14271 0.06064 -0.12605 0.05439 -0.14271 0.06087 C -0.14388 0.06111 -0.14493 0.06157 -0.14597 0.0618 C -0.14883 0.06296 -0.15157 0.06412 -0.1543 0.06504 C -0.16211 0.06805 -0.15352 0.06365 -0.16745 0.0706 C -0.16967 0.07175 -0.17201 0.07268 -0.17422 0.07384 C -0.17527 0.07453 -0.17618 0.07546 -0.17748 0.07615 C -0.17995 0.07731 -0.18243 0.078 -0.18477 0.07916 C -0.18685 0.08032 -0.18855 0.08171 -0.19063 0.0824 C -0.19336 0.08379 -0.19623 0.08449 -0.19883 0.08587 C -0.20118 0.08703 -0.20326 0.08888 -0.20547 0.09027 C -0.20625 0.0905 -0.20704 0.09097 -0.20795 0.0912 C -0.20977 0.09212 -0.21185 0.09259 -0.21381 0.09351 C -0.21589 0.09467 -0.2181 0.09652 -0.22032 0.09768 C -0.2211 0.09837 -0.22188 0.09861 -0.22279 0.09884 C -0.225 0.1 -0.22722 0.10092 -0.22943 0.10231 C -0.23021 0.10277 -0.23086 0.1037 -0.23191 0.10439 C -0.23503 0.10648 -0.23607 0.10648 -0.23933 0.10763 C -0.24102 0.10879 -0.24258 0.10995 -0.24428 0.11087 C -0.24506 0.11134 -0.24584 0.11157 -0.24662 0.11203 L -0.26146 0.11967 C -0.2642 0.12106 -0.26732 0.12175 -0.2698 0.12407 C -0.27357 0.12731 -0.27214 0.12638 -0.278 0.12939 C -0.27878 0.12986 -0.27969 0.13009 -0.2806 0.13055 C -0.28243 0.13148 -0.28438 0.13287 -0.2862 0.13379 C -0.28711 0.13425 -0.2879 0.13449 -0.28868 0.13472 C -0.29076 0.13587 -0.29258 0.13703 -0.29454 0.13819 C -0.29532 0.13865 -0.29623 0.13865 -0.29701 0.13935 C -0.29896 0.1405 -0.30079 0.14236 -0.30274 0.14351 C -0.31576 0.15162 -0.30326 0.14236 -0.31511 0.15 C -0.32448 0.15625 -0.31771 0.153 -0.32344 0.15555 C -0.32891 0.16041 -0.32201 0.15462 -0.33152 0.16111 C -0.33308 0.1618 -0.33425 0.16342 -0.33581 0.16435 C -0.33724 0.16504 -0.3392 0.1655 -0.34063 0.16643 C -0.34349 0.16828 -0.3461 0.17106 -0.34896 0.17314 C -0.35066 0.17407 -0.35222 0.17523 -0.35391 0.17638 C -0.35469 0.17662 -0.35547 0.17708 -0.35625 0.17731 C -0.35782 0.178 -0.35912 0.1787 -0.36055 0.17939 C -0.36836 0.18425 -0.36277 0.18171 -0.36784 0.18379 C -0.375 0.19004 -0.36602 0.18263 -0.37292 0.18726 C -0.3737 0.18773 -0.37435 0.18888 -0.3754 0.18935 C -0.3823 0.19328 -0.37826 0.18958 -0.38438 0.19375 C -0.38529 0.19421 -0.38594 0.19537 -0.38698 0.19583 C -0.38763 0.19629 -0.38855 0.19629 -0.38933 0.19699 C -0.40027 0.20347 -0.39402 0.20138 -0.4017 0.20347 C -0.40652 0.20763 -0.40183 0.20416 -0.40665 0.20671 C -0.40769 0.2074 -0.40886 0.20833 -0.4099 0.20902 C -0.41094 0.20949 -0.41211 0.20972 -0.41329 0.20995 C -0.41589 0.21087 -0.41758 0.21087 -0.4198 0.21226 C -0.42097 0.21296 -0.42201 0.21388 -0.42305 0.21435 C -0.42553 0.2155 -0.4306 0.21759 -0.4306 0.21782 C -0.43138 0.21828 -0.43217 0.21921 -0.43308 0.21967 C -0.43477 0.22106 -0.43803 0.22152 -0.43972 0.22199 C -0.44076 0.22268 -0.44167 0.22361 -0.44297 0.2243 C -0.44402 0.22476 -0.44519 0.22453 -0.44623 0.22523 C -0.44714 0.22592 -0.44792 0.22685 -0.4487 0.22754 C -0.44948 0.228 -0.45027 0.22824 -0.45118 0.22847 C -0.45847 0.23495 -0.44675 0.22523 -0.4586 0.23287 C -0.46954 0.24004 -0.45586 0.23148 -0.46433 0.23611 C -0.4655 0.2368 -0.46654 0.23773 -0.46771 0.23842 C -0.47162 0.2405 -0.46888 0.23796 -0.47344 0.24166 C -0.47513 0.24282 -0.47657 0.24513 -0.47852 0.24606 C -0.4793 0.24629 -0.48008 0.24652 -0.48086 0.24699 C -0.48178 0.24768 -0.48243 0.24861 -0.48334 0.2493 C -0.48503 0.25 -0.48829 0.25138 -0.48829 0.25162 C -0.49206 0.25648 -0.48959 0.25416 -0.49571 0.25694 L -0.49818 0.2581 C -0.49896 0.25879 -0.49987 0.25972 -0.50066 0.26018 C -0.50222 0.26111 -0.50391 0.26157 -0.5056 0.26226 L -0.51055 0.26458 L -0.51303 0.2655 L -0.5155 0.26666 C -0.51628 0.26736 -0.51706 0.26828 -0.5181 0.26875 C -0.51954 0.2699 -0.52136 0.27013 -0.52292 0.27083 L -0.52787 0.27337 L -0.53034 0.2743 L -0.53282 0.27546 C -0.53672 0.27893 -0.53438 0.27731 -0.54024 0.27962 C -0.54102 0.28009 -0.54193 0.28032 -0.54271 0.28078 C -0.54662 0.28425 -0.54428 0.28263 -0.55013 0.28518 L -0.55508 0.28726 L -0.55743 0.28865 " pathEditMode="relative" rAng="0" ptsTypes="AAAAAAAAAAAAAAAAAAAAAAAAAAAAAAAAAAAAAAAAAAAAAAAAAAAAAAAAAAAAAAAAAAAAAAAAAAAAAAAAAAAAAAAAAAAAAAAAAAAAAA">
                                      <p:cBhvr>
                                        <p:cTn id="3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78" y="1442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35 -0.00741 L -0.04935 -0.00718 C -0.05039 -0.00093 -0.05117 0.00717 -0.05221 0.01458 C -0.05299 0.02245 -0.05377 0.02916 -0.05482 0.03727 C -0.05846 0.0706 -0.05039 0.01088 -0.05716 0.06365 C -0.05937 0.08055 -0.06146 0.09629 -0.0638 0.1125 C -0.06458 0.11805 -0.06536 0.12338 -0.06614 0.1287 C -0.06719 0.13426 -0.06771 0.14051 -0.06836 0.14537 C -0.0707 0.15717 -0.07278 0.16713 -0.07461 0.18102 C -0.07864 0.20856 -0.07383 0.175 -0.0776 0.19722 C -0.07786 0.20023 -0.07838 0.20393 -0.0789 0.2074 C -0.07969 0.21203 -0.08073 0.21504 -0.08151 0.22014 C -0.08307 0.23032 -0.08463 0.2419 -0.08607 0.25278 C -0.09023 0.28032 -0.08437 0.24213 -0.08945 0.27222 C -0.08997 0.27477 -0.09049 0.27916 -0.09101 0.28194 C -0.09206 0.28865 -0.09336 0.29467 -0.0944 0.30185 C -0.09922 0.33148 -0.0944 0.30023 -0.09765 0.32453 C -0.09818 0.32639 -0.0987 0.32824 -0.09896 0.33078 C -0.10286 0.35694 -0.09844 0.3294 -0.1013 0.34421 C -0.10208 0.34676 -0.10312 0.35764 -0.10364 0.36041 C -0.1043 0.36481 -0.1056 0.37338 -0.1056 0.37361 C -0.10612 0.37662 -0.10638 0.38032 -0.10638 0.38333 C -0.10664 0.38565 -0.10716 0.3875 -0.10742 0.39004 C -0.10846 0.39583 -0.1095 0.40301 -0.11002 0.40926 C -0.11055 0.41134 -0.11081 0.41365 -0.11107 0.41551 C -0.11185 0.41875 -0.11237 0.42199 -0.11263 0.42569 C -0.11315 0.42847 -0.11328 0.43541 -0.11328 0.43634 " pathEditMode="relative" rAng="0" ptsTypes="AAAAAAAAAAAAAAAAAAAAAAAAAAA">
                                      <p:cBhvr>
                                        <p:cTn id="3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3" y="2217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{831ACE40-1062-4D88-8099-DDAED8FD8DA1}tf03457452</Template>
  <TotalTime>474</TotalTime>
  <Words>7</Words>
  <Application>Microsoft Office PowerPoint</Application>
  <PresentationFormat>Breedbeeld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Hemels</vt:lpstr>
      <vt:lpstr>One slide idee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Molen,Thomas T.R.A. van der</dc:creator>
  <cp:lastModifiedBy>Molen,Thomas T.R.A. van der</cp:lastModifiedBy>
  <cp:revision>10</cp:revision>
  <dcterms:created xsi:type="dcterms:W3CDTF">2021-02-10T10:29:38Z</dcterms:created>
  <dcterms:modified xsi:type="dcterms:W3CDTF">2021-02-12T13:28:14Z</dcterms:modified>
</cp:coreProperties>
</file>