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62" r:id="rId6"/>
    <p:sldId id="261" r:id="rId7"/>
    <p:sldId id="264" r:id="rId8"/>
    <p:sldId id="266" r:id="rId9"/>
    <p:sldId id="257" r:id="rId10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A4D727-E017-4499-95D0-4B5715E31BCA}" v="168" dt="2022-09-21T16:33:19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18" autoAdjust="0"/>
    <p:restoredTop sz="94660"/>
  </p:normalViewPr>
  <p:slideViewPr>
    <p:cSldViewPr snapToGrid="0">
      <p:cViewPr varScale="1">
        <p:scale>
          <a:sx n="52" d="100"/>
          <a:sy n="52" d="100"/>
        </p:scale>
        <p:origin x="84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erik Gielis" userId="a8539ef3-56cf-40be-9de7-20688342d711" providerId="ADAL" clId="{E81C2866-D144-472B-8416-2AF714F24CF4}"/>
    <pc:docChg chg="undo redo custSel addSld modSld">
      <pc:chgData name="Frederik Gielis" userId="a8539ef3-56cf-40be-9de7-20688342d711" providerId="ADAL" clId="{E81C2866-D144-472B-8416-2AF714F24CF4}" dt="2022-09-21T07:42:33.748" v="213" actId="20577"/>
      <pc:docMkLst>
        <pc:docMk/>
      </pc:docMkLst>
      <pc:sldChg chg="modSp mod">
        <pc:chgData name="Frederik Gielis" userId="a8539ef3-56cf-40be-9de7-20688342d711" providerId="ADAL" clId="{E81C2866-D144-472B-8416-2AF714F24CF4}" dt="2022-09-21T07:42:33.748" v="213" actId="20577"/>
        <pc:sldMkLst>
          <pc:docMk/>
          <pc:sldMk cId="3374506796" sldId="257"/>
        </pc:sldMkLst>
        <pc:spChg chg="mod">
          <ac:chgData name="Frederik Gielis" userId="a8539ef3-56cf-40be-9de7-20688342d711" providerId="ADAL" clId="{E81C2866-D144-472B-8416-2AF714F24CF4}" dt="2022-09-21T07:42:33.748" v="213" actId="20577"/>
          <ac:spMkLst>
            <pc:docMk/>
            <pc:sldMk cId="3374506796" sldId="257"/>
            <ac:spMk id="3" creationId="{85CBEFC8-4EB6-7B3F-94EB-98AE21CBE0DC}"/>
          </ac:spMkLst>
        </pc:spChg>
      </pc:sldChg>
      <pc:sldChg chg="modSp new mod">
        <pc:chgData name="Frederik Gielis" userId="a8539ef3-56cf-40be-9de7-20688342d711" providerId="ADAL" clId="{E81C2866-D144-472B-8416-2AF714F24CF4}" dt="2022-09-19T10:51:53.993" v="165"/>
        <pc:sldMkLst>
          <pc:docMk/>
          <pc:sldMk cId="1496891166" sldId="258"/>
        </pc:sldMkLst>
        <pc:spChg chg="mod">
          <ac:chgData name="Frederik Gielis" userId="a8539ef3-56cf-40be-9de7-20688342d711" providerId="ADAL" clId="{E81C2866-D144-472B-8416-2AF714F24CF4}" dt="2022-09-19T10:40:04.197" v="36" actId="20577"/>
          <ac:spMkLst>
            <pc:docMk/>
            <pc:sldMk cId="1496891166" sldId="258"/>
            <ac:spMk id="2" creationId="{EB693C5E-ADEC-9950-3FBD-2435D68FE715}"/>
          </ac:spMkLst>
        </pc:spChg>
        <pc:spChg chg="mod">
          <ac:chgData name="Frederik Gielis" userId="a8539ef3-56cf-40be-9de7-20688342d711" providerId="ADAL" clId="{E81C2866-D144-472B-8416-2AF714F24CF4}" dt="2022-09-19T10:51:53.993" v="165"/>
          <ac:spMkLst>
            <pc:docMk/>
            <pc:sldMk cId="1496891166" sldId="258"/>
            <ac:spMk id="3" creationId="{F76F0341-56B2-F1B7-4040-A9EE8E401FE0}"/>
          </ac:spMkLst>
        </pc:spChg>
      </pc:sldChg>
      <pc:sldChg chg="modSp mod">
        <pc:chgData name="Frederik Gielis" userId="a8539ef3-56cf-40be-9de7-20688342d711" providerId="ADAL" clId="{E81C2866-D144-472B-8416-2AF714F24CF4}" dt="2022-09-21T07:40:04.380" v="197" actId="20577"/>
        <pc:sldMkLst>
          <pc:docMk/>
          <pc:sldMk cId="1295766341" sldId="263"/>
        </pc:sldMkLst>
        <pc:spChg chg="mod">
          <ac:chgData name="Frederik Gielis" userId="a8539ef3-56cf-40be-9de7-20688342d711" providerId="ADAL" clId="{E81C2866-D144-472B-8416-2AF714F24CF4}" dt="2022-09-21T07:40:04.380" v="197" actId="20577"/>
          <ac:spMkLst>
            <pc:docMk/>
            <pc:sldMk cId="1295766341" sldId="263"/>
            <ac:spMk id="3" creationId="{541585A4-9EE0-FD12-966D-5803BDD2038C}"/>
          </ac:spMkLst>
        </pc:spChg>
      </pc:sldChg>
    </pc:docChg>
  </pc:docChgLst>
  <pc:docChgLst>
    <pc:chgData name="Frederik Gielis" userId="a8539ef3-56cf-40be-9de7-20688342d711" providerId="ADAL" clId="{E4A4D727-E017-4499-95D0-4B5715E31BCA}"/>
    <pc:docChg chg="undo redo custSel addSld delSld modSld">
      <pc:chgData name="Frederik Gielis" userId="a8539ef3-56cf-40be-9de7-20688342d711" providerId="ADAL" clId="{E4A4D727-E017-4499-95D0-4B5715E31BCA}" dt="2022-09-21T17:42:00.322" v="961" actId="20577"/>
      <pc:docMkLst>
        <pc:docMk/>
      </pc:docMkLst>
      <pc:sldChg chg="addSp delSp modSp mod setBg">
        <pc:chgData name="Frederik Gielis" userId="a8539ef3-56cf-40be-9de7-20688342d711" providerId="ADAL" clId="{E4A4D727-E017-4499-95D0-4B5715E31BCA}" dt="2022-09-20T17:39:30.364" v="922" actId="1076"/>
        <pc:sldMkLst>
          <pc:docMk/>
          <pc:sldMk cId="1348667204" sldId="256"/>
        </pc:sldMkLst>
        <pc:spChg chg="mod ord">
          <ac:chgData name="Frederik Gielis" userId="a8539ef3-56cf-40be-9de7-20688342d711" providerId="ADAL" clId="{E4A4D727-E017-4499-95D0-4B5715E31BCA}" dt="2022-09-20T17:39:30.364" v="922" actId="1076"/>
          <ac:spMkLst>
            <pc:docMk/>
            <pc:sldMk cId="1348667204" sldId="256"/>
            <ac:spMk id="2" creationId="{62BCACFA-C7C9-3DEA-686A-D6FDB760C803}"/>
          </ac:spMkLst>
        </pc:spChg>
        <pc:spChg chg="del mod">
          <ac:chgData name="Frederik Gielis" userId="a8539ef3-56cf-40be-9de7-20688342d711" providerId="ADAL" clId="{E4A4D727-E017-4499-95D0-4B5715E31BCA}" dt="2022-09-20T17:31:28.233" v="779" actId="478"/>
          <ac:spMkLst>
            <pc:docMk/>
            <pc:sldMk cId="1348667204" sldId="256"/>
            <ac:spMk id="3" creationId="{8DB30B91-321E-637C-5028-5A218BBA7456}"/>
          </ac:spMkLst>
        </pc:spChg>
        <pc:spChg chg="add">
          <ac:chgData name="Frederik Gielis" userId="a8539ef3-56cf-40be-9de7-20688342d711" providerId="ADAL" clId="{E4A4D727-E017-4499-95D0-4B5715E31BCA}" dt="2022-09-20T17:32:34.482" v="792" actId="26606"/>
          <ac:spMkLst>
            <pc:docMk/>
            <pc:sldMk cId="1348667204" sldId="256"/>
            <ac:spMk id="2055" creationId="{C7D023E4-8DE1-436E-9847-ED6A4B4B04FD}"/>
          </ac:spMkLst>
        </pc:spChg>
        <pc:spChg chg="add">
          <ac:chgData name="Frederik Gielis" userId="a8539ef3-56cf-40be-9de7-20688342d711" providerId="ADAL" clId="{E4A4D727-E017-4499-95D0-4B5715E31BCA}" dt="2022-09-20T17:32:34.482" v="792" actId="26606"/>
          <ac:spMkLst>
            <pc:docMk/>
            <pc:sldMk cId="1348667204" sldId="256"/>
            <ac:spMk id="2057" creationId="{8B2B1708-8CE4-4A20-94F5-55118AE2CBD7}"/>
          </ac:spMkLst>
        </pc:spChg>
        <pc:spChg chg="add">
          <ac:chgData name="Frederik Gielis" userId="a8539ef3-56cf-40be-9de7-20688342d711" providerId="ADAL" clId="{E4A4D727-E017-4499-95D0-4B5715E31BCA}" dt="2022-09-20T17:32:34.482" v="792" actId="26606"/>
          <ac:spMkLst>
            <pc:docMk/>
            <pc:sldMk cId="1348667204" sldId="256"/>
            <ac:spMk id="2063" creationId="{C58F402F-FDB5-409B-8818-B6FCE06E577C}"/>
          </ac:spMkLst>
        </pc:spChg>
        <pc:grpChg chg="add">
          <ac:chgData name="Frederik Gielis" userId="a8539ef3-56cf-40be-9de7-20688342d711" providerId="ADAL" clId="{E4A4D727-E017-4499-95D0-4B5715E31BCA}" dt="2022-09-20T17:32:34.482" v="792" actId="26606"/>
          <ac:grpSpMkLst>
            <pc:docMk/>
            <pc:sldMk cId="1348667204" sldId="256"/>
            <ac:grpSpMk id="2059" creationId="{5D095D3E-C464-41D5-87FA-07742698A722}"/>
          </ac:grpSpMkLst>
        </pc:grpChg>
        <pc:grpChg chg="add">
          <ac:chgData name="Frederik Gielis" userId="a8539ef3-56cf-40be-9de7-20688342d711" providerId="ADAL" clId="{E4A4D727-E017-4499-95D0-4B5715E31BCA}" dt="2022-09-20T17:32:34.482" v="792" actId="26606"/>
          <ac:grpSpMkLst>
            <pc:docMk/>
            <pc:sldMk cId="1348667204" sldId="256"/>
            <ac:grpSpMk id="2065" creationId="{E27AF472-EAE3-4572-AB69-B92BD10DBC6D}"/>
          </ac:grpSpMkLst>
        </pc:grpChg>
        <pc:picChg chg="add mod">
          <ac:chgData name="Frederik Gielis" userId="a8539ef3-56cf-40be-9de7-20688342d711" providerId="ADAL" clId="{E4A4D727-E017-4499-95D0-4B5715E31BCA}" dt="2022-09-20T17:39:21.646" v="921" actId="1076"/>
          <ac:picMkLst>
            <pc:docMk/>
            <pc:sldMk cId="1348667204" sldId="256"/>
            <ac:picMk id="2050" creationId="{76D5C969-4BF9-6E99-2B18-34717E9CEFD8}"/>
          </ac:picMkLst>
        </pc:picChg>
      </pc:sldChg>
      <pc:sldChg chg="addSp delSp modSp mod setBg">
        <pc:chgData name="Frederik Gielis" userId="a8539ef3-56cf-40be-9de7-20688342d711" providerId="ADAL" clId="{E4A4D727-E017-4499-95D0-4B5715E31BCA}" dt="2022-09-21T17:42:00.322" v="961" actId="20577"/>
        <pc:sldMkLst>
          <pc:docMk/>
          <pc:sldMk cId="3374506796" sldId="257"/>
        </pc:sldMkLst>
        <pc:spChg chg="mod">
          <ac:chgData name="Frederik Gielis" userId="a8539ef3-56cf-40be-9de7-20688342d711" providerId="ADAL" clId="{E4A4D727-E017-4499-95D0-4B5715E31BCA}" dt="2022-09-20T17:33:09.672" v="799" actId="26606"/>
          <ac:spMkLst>
            <pc:docMk/>
            <pc:sldMk cId="3374506796" sldId="257"/>
            <ac:spMk id="2" creationId="{48F6E965-80D4-2254-73E7-16AB58DE1170}"/>
          </ac:spMkLst>
        </pc:spChg>
        <pc:spChg chg="mod">
          <ac:chgData name="Frederik Gielis" userId="a8539ef3-56cf-40be-9de7-20688342d711" providerId="ADAL" clId="{E4A4D727-E017-4499-95D0-4B5715E31BCA}" dt="2022-09-21T17:42:00.322" v="961" actId="20577"/>
          <ac:spMkLst>
            <pc:docMk/>
            <pc:sldMk cId="3374506796" sldId="257"/>
            <ac:spMk id="3" creationId="{85CBEFC8-4EB6-7B3F-94EB-98AE21CBE0DC}"/>
          </ac:spMkLst>
        </pc:spChg>
        <pc:spChg chg="add">
          <ac:chgData name="Frederik Gielis" userId="a8539ef3-56cf-40be-9de7-20688342d711" providerId="ADAL" clId="{E4A4D727-E017-4499-95D0-4B5715E31BCA}" dt="2022-09-20T17:33:09.672" v="799" actId="26606"/>
          <ac:spMkLst>
            <pc:docMk/>
            <pc:sldMk cId="3374506796" sldId="257"/>
            <ac:spMk id="8" creationId="{815925C2-A704-4D47-B1C1-3FCA52512EC1}"/>
          </ac:spMkLst>
        </pc:spChg>
        <pc:spChg chg="add">
          <ac:chgData name="Frederik Gielis" userId="a8539ef3-56cf-40be-9de7-20688342d711" providerId="ADAL" clId="{E4A4D727-E017-4499-95D0-4B5715E31BCA}" dt="2022-09-20T17:33:09.672" v="799" actId="26606"/>
          <ac:spMkLst>
            <pc:docMk/>
            <pc:sldMk cId="3374506796" sldId="257"/>
            <ac:spMk id="10" creationId="{01D4315C-C23C-4FD3-98DF-08C29E2292A8}"/>
          </ac:spMkLst>
        </pc:spChg>
        <pc:grpChg chg="add">
          <ac:chgData name="Frederik Gielis" userId="a8539ef3-56cf-40be-9de7-20688342d711" providerId="ADAL" clId="{E4A4D727-E017-4499-95D0-4B5715E31BCA}" dt="2022-09-20T17:33:09.672" v="799" actId="26606"/>
          <ac:grpSpMkLst>
            <pc:docMk/>
            <pc:sldMk cId="3374506796" sldId="257"/>
            <ac:grpSpMk id="12" creationId="{5E6B47BC-43FD-4C91-8BFF-B41B99A8A39E}"/>
          </ac:grpSpMkLst>
        </pc:grpChg>
        <pc:grpChg chg="add">
          <ac:chgData name="Frederik Gielis" userId="a8539ef3-56cf-40be-9de7-20688342d711" providerId="ADAL" clId="{E4A4D727-E017-4499-95D0-4B5715E31BCA}" dt="2022-09-20T17:33:09.672" v="799" actId="26606"/>
          <ac:grpSpMkLst>
            <pc:docMk/>
            <pc:sldMk cId="3374506796" sldId="257"/>
            <ac:grpSpMk id="16" creationId="{43F5E015-E085-4624-B431-B42414448684}"/>
          </ac:grpSpMkLst>
        </pc:grpChg>
        <pc:picChg chg="add del mod">
          <ac:chgData name="Frederik Gielis" userId="a8539ef3-56cf-40be-9de7-20688342d711" providerId="ADAL" clId="{E4A4D727-E017-4499-95D0-4B5715E31BCA}" dt="2022-09-21T16:33:19.338" v="942" actId="478"/>
          <ac:picMkLst>
            <pc:docMk/>
            <pc:sldMk cId="3374506796" sldId="257"/>
            <ac:picMk id="4" creationId="{3C613056-47C5-4A02-2F8A-3E7031961757}"/>
          </ac:picMkLst>
        </pc:picChg>
      </pc:sldChg>
      <pc:sldChg chg="del">
        <pc:chgData name="Frederik Gielis" userId="a8539ef3-56cf-40be-9de7-20688342d711" providerId="ADAL" clId="{E4A4D727-E017-4499-95D0-4B5715E31BCA}" dt="2022-09-20T17:33:18.840" v="800" actId="47"/>
        <pc:sldMkLst>
          <pc:docMk/>
          <pc:sldMk cId="1496891166" sldId="258"/>
        </pc:sldMkLst>
      </pc:sldChg>
      <pc:sldChg chg="addSp modSp new mod setBg">
        <pc:chgData name="Frederik Gielis" userId="a8539ef3-56cf-40be-9de7-20688342d711" providerId="ADAL" clId="{E4A4D727-E017-4499-95D0-4B5715E31BCA}" dt="2022-09-20T17:34:46.495" v="840" actId="255"/>
        <pc:sldMkLst>
          <pc:docMk/>
          <pc:sldMk cId="2129459742" sldId="259"/>
        </pc:sldMkLst>
        <pc:spChg chg="mod">
          <ac:chgData name="Frederik Gielis" userId="a8539ef3-56cf-40be-9de7-20688342d711" providerId="ADAL" clId="{E4A4D727-E017-4499-95D0-4B5715E31BCA}" dt="2022-09-20T17:32:37.452" v="793" actId="26606"/>
          <ac:spMkLst>
            <pc:docMk/>
            <pc:sldMk cId="2129459742" sldId="259"/>
            <ac:spMk id="2" creationId="{CAB50504-1AF3-6D31-AE80-6F768C4C0CAA}"/>
          </ac:spMkLst>
        </pc:spChg>
        <pc:spChg chg="mod">
          <ac:chgData name="Frederik Gielis" userId="a8539ef3-56cf-40be-9de7-20688342d711" providerId="ADAL" clId="{E4A4D727-E017-4499-95D0-4B5715E31BCA}" dt="2022-09-20T17:34:46.495" v="840" actId="255"/>
          <ac:spMkLst>
            <pc:docMk/>
            <pc:sldMk cId="2129459742" sldId="259"/>
            <ac:spMk id="3" creationId="{679A5FAC-9A48-E52D-B097-2213B36438FD}"/>
          </ac:spMkLst>
        </pc:spChg>
        <pc:spChg chg="add">
          <ac:chgData name="Frederik Gielis" userId="a8539ef3-56cf-40be-9de7-20688342d711" providerId="ADAL" clId="{E4A4D727-E017-4499-95D0-4B5715E31BCA}" dt="2022-09-20T17:32:37.452" v="793" actId="26606"/>
          <ac:spMkLst>
            <pc:docMk/>
            <pc:sldMk cId="2129459742" sldId="259"/>
            <ac:spMk id="8" creationId="{815925C2-A704-4D47-B1C1-3FCA52512EC1}"/>
          </ac:spMkLst>
        </pc:spChg>
        <pc:spChg chg="add">
          <ac:chgData name="Frederik Gielis" userId="a8539ef3-56cf-40be-9de7-20688342d711" providerId="ADAL" clId="{E4A4D727-E017-4499-95D0-4B5715E31BCA}" dt="2022-09-20T17:32:37.452" v="793" actId="26606"/>
          <ac:spMkLst>
            <pc:docMk/>
            <pc:sldMk cId="2129459742" sldId="259"/>
            <ac:spMk id="10" creationId="{01D4315C-C23C-4FD3-98DF-08C29E2292A8}"/>
          </ac:spMkLst>
        </pc:spChg>
        <pc:grpChg chg="add">
          <ac:chgData name="Frederik Gielis" userId="a8539ef3-56cf-40be-9de7-20688342d711" providerId="ADAL" clId="{E4A4D727-E017-4499-95D0-4B5715E31BCA}" dt="2022-09-20T17:32:37.452" v="793" actId="26606"/>
          <ac:grpSpMkLst>
            <pc:docMk/>
            <pc:sldMk cId="2129459742" sldId="259"/>
            <ac:grpSpMk id="12" creationId="{5E6B47BC-43FD-4C91-8BFF-B41B99A8A39E}"/>
          </ac:grpSpMkLst>
        </pc:grpChg>
        <pc:grpChg chg="add">
          <ac:chgData name="Frederik Gielis" userId="a8539ef3-56cf-40be-9de7-20688342d711" providerId="ADAL" clId="{E4A4D727-E017-4499-95D0-4B5715E31BCA}" dt="2022-09-20T17:32:37.452" v="793" actId="26606"/>
          <ac:grpSpMkLst>
            <pc:docMk/>
            <pc:sldMk cId="2129459742" sldId="259"/>
            <ac:grpSpMk id="16" creationId="{43F5E015-E085-4624-B431-B42414448684}"/>
          </ac:grpSpMkLst>
        </pc:grpChg>
      </pc:sldChg>
      <pc:sldChg chg="addSp modSp new mod setBg">
        <pc:chgData name="Frederik Gielis" userId="a8539ef3-56cf-40be-9de7-20688342d711" providerId="ADAL" clId="{E4A4D727-E017-4499-95D0-4B5715E31BCA}" dt="2022-09-20T17:34:40.079" v="839" actId="255"/>
        <pc:sldMkLst>
          <pc:docMk/>
          <pc:sldMk cId="3457655318" sldId="260"/>
        </pc:sldMkLst>
        <pc:spChg chg="mod">
          <ac:chgData name="Frederik Gielis" userId="a8539ef3-56cf-40be-9de7-20688342d711" providerId="ADAL" clId="{E4A4D727-E017-4499-95D0-4B5715E31BCA}" dt="2022-09-20T17:32:42.002" v="794" actId="26606"/>
          <ac:spMkLst>
            <pc:docMk/>
            <pc:sldMk cId="3457655318" sldId="260"/>
            <ac:spMk id="2" creationId="{C6D5AF42-2628-0E40-39D7-04BD21364650}"/>
          </ac:spMkLst>
        </pc:spChg>
        <pc:spChg chg="mod">
          <ac:chgData name="Frederik Gielis" userId="a8539ef3-56cf-40be-9de7-20688342d711" providerId="ADAL" clId="{E4A4D727-E017-4499-95D0-4B5715E31BCA}" dt="2022-09-20T17:34:40.079" v="839" actId="255"/>
          <ac:spMkLst>
            <pc:docMk/>
            <pc:sldMk cId="3457655318" sldId="260"/>
            <ac:spMk id="3" creationId="{541585A4-9EE0-FD12-966D-5803BDD2038C}"/>
          </ac:spMkLst>
        </pc:spChg>
        <pc:spChg chg="add">
          <ac:chgData name="Frederik Gielis" userId="a8539ef3-56cf-40be-9de7-20688342d711" providerId="ADAL" clId="{E4A4D727-E017-4499-95D0-4B5715E31BCA}" dt="2022-09-20T17:32:42.002" v="794" actId="26606"/>
          <ac:spMkLst>
            <pc:docMk/>
            <pc:sldMk cId="3457655318" sldId="260"/>
            <ac:spMk id="8" creationId="{815925C2-A704-4D47-B1C1-3FCA52512EC1}"/>
          </ac:spMkLst>
        </pc:spChg>
        <pc:spChg chg="add">
          <ac:chgData name="Frederik Gielis" userId="a8539ef3-56cf-40be-9de7-20688342d711" providerId="ADAL" clId="{E4A4D727-E017-4499-95D0-4B5715E31BCA}" dt="2022-09-20T17:32:42.002" v="794" actId="26606"/>
          <ac:spMkLst>
            <pc:docMk/>
            <pc:sldMk cId="3457655318" sldId="260"/>
            <ac:spMk id="10" creationId="{01D4315C-C23C-4FD3-98DF-08C29E2292A8}"/>
          </ac:spMkLst>
        </pc:spChg>
        <pc:grpChg chg="add">
          <ac:chgData name="Frederik Gielis" userId="a8539ef3-56cf-40be-9de7-20688342d711" providerId="ADAL" clId="{E4A4D727-E017-4499-95D0-4B5715E31BCA}" dt="2022-09-20T17:32:42.002" v="794" actId="26606"/>
          <ac:grpSpMkLst>
            <pc:docMk/>
            <pc:sldMk cId="3457655318" sldId="260"/>
            <ac:grpSpMk id="12" creationId="{5E6B47BC-43FD-4C91-8BFF-B41B99A8A39E}"/>
          </ac:grpSpMkLst>
        </pc:grpChg>
        <pc:grpChg chg="add">
          <ac:chgData name="Frederik Gielis" userId="a8539ef3-56cf-40be-9de7-20688342d711" providerId="ADAL" clId="{E4A4D727-E017-4499-95D0-4B5715E31BCA}" dt="2022-09-20T17:32:42.002" v="794" actId="26606"/>
          <ac:grpSpMkLst>
            <pc:docMk/>
            <pc:sldMk cId="3457655318" sldId="260"/>
            <ac:grpSpMk id="16" creationId="{43F5E015-E085-4624-B431-B42414448684}"/>
          </ac:grpSpMkLst>
        </pc:grpChg>
      </pc:sldChg>
      <pc:sldChg chg="addSp modSp add mod setBg">
        <pc:chgData name="Frederik Gielis" userId="a8539ef3-56cf-40be-9de7-20688342d711" providerId="ADAL" clId="{E4A4D727-E017-4499-95D0-4B5715E31BCA}" dt="2022-09-20T17:35:03.865" v="843" actId="255"/>
        <pc:sldMkLst>
          <pc:docMk/>
          <pc:sldMk cId="2767319486" sldId="261"/>
        </pc:sldMkLst>
        <pc:spChg chg="mod">
          <ac:chgData name="Frederik Gielis" userId="a8539ef3-56cf-40be-9de7-20688342d711" providerId="ADAL" clId="{E4A4D727-E017-4499-95D0-4B5715E31BCA}" dt="2022-09-20T17:32:50.177" v="797" actId="26606"/>
          <ac:spMkLst>
            <pc:docMk/>
            <pc:sldMk cId="2767319486" sldId="261"/>
            <ac:spMk id="2" creationId="{C6D5AF42-2628-0E40-39D7-04BD21364650}"/>
          </ac:spMkLst>
        </pc:spChg>
        <pc:spChg chg="mod">
          <ac:chgData name="Frederik Gielis" userId="a8539ef3-56cf-40be-9de7-20688342d711" providerId="ADAL" clId="{E4A4D727-E017-4499-95D0-4B5715E31BCA}" dt="2022-09-20T17:35:03.865" v="843" actId="255"/>
          <ac:spMkLst>
            <pc:docMk/>
            <pc:sldMk cId="2767319486" sldId="261"/>
            <ac:spMk id="3" creationId="{541585A4-9EE0-FD12-966D-5803BDD2038C}"/>
          </ac:spMkLst>
        </pc:spChg>
        <pc:spChg chg="add">
          <ac:chgData name="Frederik Gielis" userId="a8539ef3-56cf-40be-9de7-20688342d711" providerId="ADAL" clId="{E4A4D727-E017-4499-95D0-4B5715E31BCA}" dt="2022-09-20T17:32:50.177" v="797" actId="26606"/>
          <ac:spMkLst>
            <pc:docMk/>
            <pc:sldMk cId="2767319486" sldId="261"/>
            <ac:spMk id="8" creationId="{815925C2-A704-4D47-B1C1-3FCA52512EC1}"/>
          </ac:spMkLst>
        </pc:spChg>
        <pc:spChg chg="add">
          <ac:chgData name="Frederik Gielis" userId="a8539ef3-56cf-40be-9de7-20688342d711" providerId="ADAL" clId="{E4A4D727-E017-4499-95D0-4B5715E31BCA}" dt="2022-09-20T17:32:50.177" v="797" actId="26606"/>
          <ac:spMkLst>
            <pc:docMk/>
            <pc:sldMk cId="2767319486" sldId="261"/>
            <ac:spMk id="10" creationId="{01D4315C-C23C-4FD3-98DF-08C29E2292A8}"/>
          </ac:spMkLst>
        </pc:spChg>
        <pc:grpChg chg="add">
          <ac:chgData name="Frederik Gielis" userId="a8539ef3-56cf-40be-9de7-20688342d711" providerId="ADAL" clId="{E4A4D727-E017-4499-95D0-4B5715E31BCA}" dt="2022-09-20T17:32:50.177" v="797" actId="26606"/>
          <ac:grpSpMkLst>
            <pc:docMk/>
            <pc:sldMk cId="2767319486" sldId="261"/>
            <ac:grpSpMk id="12" creationId="{5E6B47BC-43FD-4C91-8BFF-B41B99A8A39E}"/>
          </ac:grpSpMkLst>
        </pc:grpChg>
        <pc:grpChg chg="add">
          <ac:chgData name="Frederik Gielis" userId="a8539ef3-56cf-40be-9de7-20688342d711" providerId="ADAL" clId="{E4A4D727-E017-4499-95D0-4B5715E31BCA}" dt="2022-09-20T17:32:50.177" v="797" actId="26606"/>
          <ac:grpSpMkLst>
            <pc:docMk/>
            <pc:sldMk cId="2767319486" sldId="261"/>
            <ac:grpSpMk id="16" creationId="{43F5E015-E085-4624-B431-B42414448684}"/>
          </ac:grpSpMkLst>
        </pc:grpChg>
      </pc:sldChg>
      <pc:sldChg chg="addSp modSp add mod setBg">
        <pc:chgData name="Frederik Gielis" userId="a8539ef3-56cf-40be-9de7-20688342d711" providerId="ADAL" clId="{E4A4D727-E017-4499-95D0-4B5715E31BCA}" dt="2022-09-20T17:34:58.657" v="842" actId="255"/>
        <pc:sldMkLst>
          <pc:docMk/>
          <pc:sldMk cId="2419094113" sldId="262"/>
        </pc:sldMkLst>
        <pc:spChg chg="mod">
          <ac:chgData name="Frederik Gielis" userId="a8539ef3-56cf-40be-9de7-20688342d711" providerId="ADAL" clId="{E4A4D727-E017-4499-95D0-4B5715E31BCA}" dt="2022-09-20T17:32:47.907" v="796" actId="26606"/>
          <ac:spMkLst>
            <pc:docMk/>
            <pc:sldMk cId="2419094113" sldId="262"/>
            <ac:spMk id="2" creationId="{C6D5AF42-2628-0E40-39D7-04BD21364650}"/>
          </ac:spMkLst>
        </pc:spChg>
        <pc:spChg chg="mod">
          <ac:chgData name="Frederik Gielis" userId="a8539ef3-56cf-40be-9de7-20688342d711" providerId="ADAL" clId="{E4A4D727-E017-4499-95D0-4B5715E31BCA}" dt="2022-09-20T17:34:58.657" v="842" actId="255"/>
          <ac:spMkLst>
            <pc:docMk/>
            <pc:sldMk cId="2419094113" sldId="262"/>
            <ac:spMk id="3" creationId="{541585A4-9EE0-FD12-966D-5803BDD2038C}"/>
          </ac:spMkLst>
        </pc:spChg>
        <pc:spChg chg="add">
          <ac:chgData name="Frederik Gielis" userId="a8539ef3-56cf-40be-9de7-20688342d711" providerId="ADAL" clId="{E4A4D727-E017-4499-95D0-4B5715E31BCA}" dt="2022-09-20T17:32:47.907" v="796" actId="26606"/>
          <ac:spMkLst>
            <pc:docMk/>
            <pc:sldMk cId="2419094113" sldId="262"/>
            <ac:spMk id="8" creationId="{815925C2-A704-4D47-B1C1-3FCA52512EC1}"/>
          </ac:spMkLst>
        </pc:spChg>
        <pc:spChg chg="add">
          <ac:chgData name="Frederik Gielis" userId="a8539ef3-56cf-40be-9de7-20688342d711" providerId="ADAL" clId="{E4A4D727-E017-4499-95D0-4B5715E31BCA}" dt="2022-09-20T17:32:47.907" v="796" actId="26606"/>
          <ac:spMkLst>
            <pc:docMk/>
            <pc:sldMk cId="2419094113" sldId="262"/>
            <ac:spMk id="10" creationId="{01D4315C-C23C-4FD3-98DF-08C29E2292A8}"/>
          </ac:spMkLst>
        </pc:spChg>
        <pc:grpChg chg="add">
          <ac:chgData name="Frederik Gielis" userId="a8539ef3-56cf-40be-9de7-20688342d711" providerId="ADAL" clId="{E4A4D727-E017-4499-95D0-4B5715E31BCA}" dt="2022-09-20T17:32:47.907" v="796" actId="26606"/>
          <ac:grpSpMkLst>
            <pc:docMk/>
            <pc:sldMk cId="2419094113" sldId="262"/>
            <ac:grpSpMk id="12" creationId="{5E6B47BC-43FD-4C91-8BFF-B41B99A8A39E}"/>
          </ac:grpSpMkLst>
        </pc:grpChg>
        <pc:grpChg chg="add">
          <ac:chgData name="Frederik Gielis" userId="a8539ef3-56cf-40be-9de7-20688342d711" providerId="ADAL" clId="{E4A4D727-E017-4499-95D0-4B5715E31BCA}" dt="2022-09-20T17:32:47.907" v="796" actId="26606"/>
          <ac:grpSpMkLst>
            <pc:docMk/>
            <pc:sldMk cId="2419094113" sldId="262"/>
            <ac:grpSpMk id="16" creationId="{43F5E015-E085-4624-B431-B42414448684}"/>
          </ac:grpSpMkLst>
        </pc:grpChg>
      </pc:sldChg>
      <pc:sldChg chg="addSp modSp add mod setBg">
        <pc:chgData name="Frederik Gielis" userId="a8539ef3-56cf-40be-9de7-20688342d711" providerId="ADAL" clId="{E4A4D727-E017-4499-95D0-4B5715E31BCA}" dt="2022-09-21T16:31:06.963" v="931" actId="20577"/>
        <pc:sldMkLst>
          <pc:docMk/>
          <pc:sldMk cId="1295766341" sldId="263"/>
        </pc:sldMkLst>
        <pc:spChg chg="mod">
          <ac:chgData name="Frederik Gielis" userId="a8539ef3-56cf-40be-9de7-20688342d711" providerId="ADAL" clId="{E4A4D727-E017-4499-95D0-4B5715E31BCA}" dt="2022-09-20T17:32:45.630" v="795" actId="26606"/>
          <ac:spMkLst>
            <pc:docMk/>
            <pc:sldMk cId="1295766341" sldId="263"/>
            <ac:spMk id="2" creationId="{C6D5AF42-2628-0E40-39D7-04BD21364650}"/>
          </ac:spMkLst>
        </pc:spChg>
        <pc:spChg chg="mod">
          <ac:chgData name="Frederik Gielis" userId="a8539ef3-56cf-40be-9de7-20688342d711" providerId="ADAL" clId="{E4A4D727-E017-4499-95D0-4B5715E31BCA}" dt="2022-09-21T16:31:06.963" v="931" actId="20577"/>
          <ac:spMkLst>
            <pc:docMk/>
            <pc:sldMk cId="1295766341" sldId="263"/>
            <ac:spMk id="3" creationId="{541585A4-9EE0-FD12-966D-5803BDD2038C}"/>
          </ac:spMkLst>
        </pc:spChg>
        <pc:spChg chg="add">
          <ac:chgData name="Frederik Gielis" userId="a8539ef3-56cf-40be-9de7-20688342d711" providerId="ADAL" clId="{E4A4D727-E017-4499-95D0-4B5715E31BCA}" dt="2022-09-20T17:32:45.630" v="795" actId="26606"/>
          <ac:spMkLst>
            <pc:docMk/>
            <pc:sldMk cId="1295766341" sldId="263"/>
            <ac:spMk id="8" creationId="{815925C2-A704-4D47-B1C1-3FCA52512EC1}"/>
          </ac:spMkLst>
        </pc:spChg>
        <pc:spChg chg="add">
          <ac:chgData name="Frederik Gielis" userId="a8539ef3-56cf-40be-9de7-20688342d711" providerId="ADAL" clId="{E4A4D727-E017-4499-95D0-4B5715E31BCA}" dt="2022-09-20T17:32:45.630" v="795" actId="26606"/>
          <ac:spMkLst>
            <pc:docMk/>
            <pc:sldMk cId="1295766341" sldId="263"/>
            <ac:spMk id="10" creationId="{01D4315C-C23C-4FD3-98DF-08C29E2292A8}"/>
          </ac:spMkLst>
        </pc:spChg>
        <pc:grpChg chg="add">
          <ac:chgData name="Frederik Gielis" userId="a8539ef3-56cf-40be-9de7-20688342d711" providerId="ADAL" clId="{E4A4D727-E017-4499-95D0-4B5715E31BCA}" dt="2022-09-20T17:32:45.630" v="795" actId="26606"/>
          <ac:grpSpMkLst>
            <pc:docMk/>
            <pc:sldMk cId="1295766341" sldId="263"/>
            <ac:grpSpMk id="12" creationId="{5E6B47BC-43FD-4C91-8BFF-B41B99A8A39E}"/>
          </ac:grpSpMkLst>
        </pc:grpChg>
        <pc:grpChg chg="add">
          <ac:chgData name="Frederik Gielis" userId="a8539ef3-56cf-40be-9de7-20688342d711" providerId="ADAL" clId="{E4A4D727-E017-4499-95D0-4B5715E31BCA}" dt="2022-09-20T17:32:45.630" v="795" actId="26606"/>
          <ac:grpSpMkLst>
            <pc:docMk/>
            <pc:sldMk cId="1295766341" sldId="263"/>
            <ac:grpSpMk id="16" creationId="{43F5E015-E085-4624-B431-B42414448684}"/>
          </ac:grpSpMkLst>
        </pc:grpChg>
      </pc:sldChg>
      <pc:sldChg chg="addSp modSp add mod setBg">
        <pc:chgData name="Frederik Gielis" userId="a8539ef3-56cf-40be-9de7-20688342d711" providerId="ADAL" clId="{E4A4D727-E017-4499-95D0-4B5715E31BCA}" dt="2022-09-20T17:35:11.069" v="844" actId="255"/>
        <pc:sldMkLst>
          <pc:docMk/>
          <pc:sldMk cId="4025038242" sldId="264"/>
        </pc:sldMkLst>
        <pc:spChg chg="mod">
          <ac:chgData name="Frederik Gielis" userId="a8539ef3-56cf-40be-9de7-20688342d711" providerId="ADAL" clId="{E4A4D727-E017-4499-95D0-4B5715E31BCA}" dt="2022-09-20T17:32:52.511" v="798" actId="26606"/>
          <ac:spMkLst>
            <pc:docMk/>
            <pc:sldMk cId="4025038242" sldId="264"/>
            <ac:spMk id="2" creationId="{C6D5AF42-2628-0E40-39D7-04BD21364650}"/>
          </ac:spMkLst>
        </pc:spChg>
        <pc:spChg chg="mod">
          <ac:chgData name="Frederik Gielis" userId="a8539ef3-56cf-40be-9de7-20688342d711" providerId="ADAL" clId="{E4A4D727-E017-4499-95D0-4B5715E31BCA}" dt="2022-09-20T17:35:11.069" v="844" actId="255"/>
          <ac:spMkLst>
            <pc:docMk/>
            <pc:sldMk cId="4025038242" sldId="264"/>
            <ac:spMk id="3" creationId="{541585A4-9EE0-FD12-966D-5803BDD2038C}"/>
          </ac:spMkLst>
        </pc:spChg>
        <pc:spChg chg="add">
          <ac:chgData name="Frederik Gielis" userId="a8539ef3-56cf-40be-9de7-20688342d711" providerId="ADAL" clId="{E4A4D727-E017-4499-95D0-4B5715E31BCA}" dt="2022-09-20T17:32:52.511" v="798" actId="26606"/>
          <ac:spMkLst>
            <pc:docMk/>
            <pc:sldMk cId="4025038242" sldId="264"/>
            <ac:spMk id="8" creationId="{815925C2-A704-4D47-B1C1-3FCA52512EC1}"/>
          </ac:spMkLst>
        </pc:spChg>
        <pc:spChg chg="add">
          <ac:chgData name="Frederik Gielis" userId="a8539ef3-56cf-40be-9de7-20688342d711" providerId="ADAL" clId="{E4A4D727-E017-4499-95D0-4B5715E31BCA}" dt="2022-09-20T17:32:52.511" v="798" actId="26606"/>
          <ac:spMkLst>
            <pc:docMk/>
            <pc:sldMk cId="4025038242" sldId="264"/>
            <ac:spMk id="10" creationId="{01D4315C-C23C-4FD3-98DF-08C29E2292A8}"/>
          </ac:spMkLst>
        </pc:spChg>
        <pc:grpChg chg="add">
          <ac:chgData name="Frederik Gielis" userId="a8539ef3-56cf-40be-9de7-20688342d711" providerId="ADAL" clId="{E4A4D727-E017-4499-95D0-4B5715E31BCA}" dt="2022-09-20T17:32:52.511" v="798" actId="26606"/>
          <ac:grpSpMkLst>
            <pc:docMk/>
            <pc:sldMk cId="4025038242" sldId="264"/>
            <ac:grpSpMk id="12" creationId="{5E6B47BC-43FD-4C91-8BFF-B41B99A8A39E}"/>
          </ac:grpSpMkLst>
        </pc:grpChg>
        <pc:grpChg chg="add">
          <ac:chgData name="Frederik Gielis" userId="a8539ef3-56cf-40be-9de7-20688342d711" providerId="ADAL" clId="{E4A4D727-E017-4499-95D0-4B5715E31BCA}" dt="2022-09-20T17:32:52.511" v="798" actId="26606"/>
          <ac:grpSpMkLst>
            <pc:docMk/>
            <pc:sldMk cId="4025038242" sldId="264"/>
            <ac:grpSpMk id="16" creationId="{43F5E015-E085-4624-B431-B42414448684}"/>
          </ac:grpSpMkLst>
        </pc:grpChg>
      </pc:sldChg>
      <pc:sldChg chg="addSp delSp modSp new del mod">
        <pc:chgData name="Frederik Gielis" userId="a8539ef3-56cf-40be-9de7-20688342d711" providerId="ADAL" clId="{E4A4D727-E017-4499-95D0-4B5715E31BCA}" dt="2022-09-20T17:39:04.997" v="917" actId="47"/>
        <pc:sldMkLst>
          <pc:docMk/>
          <pc:sldMk cId="1995563067" sldId="265"/>
        </pc:sldMkLst>
        <pc:spChg chg="mod">
          <ac:chgData name="Frederik Gielis" userId="a8539ef3-56cf-40be-9de7-20688342d711" providerId="ADAL" clId="{E4A4D727-E017-4499-95D0-4B5715E31BCA}" dt="2022-09-20T17:12:41.821" v="330" actId="20577"/>
          <ac:spMkLst>
            <pc:docMk/>
            <pc:sldMk cId="1995563067" sldId="265"/>
            <ac:spMk id="2" creationId="{5EAA2FE4-494E-DFAD-B99D-539C3A315E64}"/>
          </ac:spMkLst>
        </pc:spChg>
        <pc:spChg chg="mod">
          <ac:chgData name="Frederik Gielis" userId="a8539ef3-56cf-40be-9de7-20688342d711" providerId="ADAL" clId="{E4A4D727-E017-4499-95D0-4B5715E31BCA}" dt="2022-09-20T17:18:41.544" v="439"/>
          <ac:spMkLst>
            <pc:docMk/>
            <pc:sldMk cId="1995563067" sldId="265"/>
            <ac:spMk id="3" creationId="{7ED50896-4DEB-1ED6-672F-35358292D6FF}"/>
          </ac:spMkLst>
        </pc:spChg>
        <pc:spChg chg="add mod">
          <ac:chgData name="Frederik Gielis" userId="a8539ef3-56cf-40be-9de7-20688342d711" providerId="ADAL" clId="{E4A4D727-E017-4499-95D0-4B5715E31BCA}" dt="2022-09-20T17:24:15.927" v="641"/>
          <ac:spMkLst>
            <pc:docMk/>
            <pc:sldMk cId="1995563067" sldId="265"/>
            <ac:spMk id="6" creationId="{A3E92EBC-DAD3-97FF-C7E1-44C760125830}"/>
          </ac:spMkLst>
        </pc:spChg>
        <pc:spChg chg="add mod">
          <ac:chgData name="Frederik Gielis" userId="a8539ef3-56cf-40be-9de7-20688342d711" providerId="ADAL" clId="{E4A4D727-E017-4499-95D0-4B5715E31BCA}" dt="2022-09-20T17:24:29.766" v="642"/>
          <ac:spMkLst>
            <pc:docMk/>
            <pc:sldMk cId="1995563067" sldId="265"/>
            <ac:spMk id="7" creationId="{C7C9F397-D2DB-6362-4E07-4BD8A1E2B160}"/>
          </ac:spMkLst>
        </pc:spChg>
        <pc:spChg chg="add del mod">
          <ac:chgData name="Frederik Gielis" userId="a8539ef3-56cf-40be-9de7-20688342d711" providerId="ADAL" clId="{E4A4D727-E017-4499-95D0-4B5715E31BCA}" dt="2022-09-20T17:25:02.528" v="646" actId="478"/>
          <ac:spMkLst>
            <pc:docMk/>
            <pc:sldMk cId="1995563067" sldId="265"/>
            <ac:spMk id="8" creationId="{C198D472-F060-3B56-4E50-2C237B690450}"/>
          </ac:spMkLst>
        </pc:spChg>
        <pc:spChg chg="add del mod">
          <ac:chgData name="Frederik Gielis" userId="a8539ef3-56cf-40be-9de7-20688342d711" providerId="ADAL" clId="{E4A4D727-E017-4499-95D0-4B5715E31BCA}" dt="2022-09-20T17:25:30.367" v="653" actId="478"/>
          <ac:spMkLst>
            <pc:docMk/>
            <pc:sldMk cId="1995563067" sldId="265"/>
            <ac:spMk id="9" creationId="{9C1E002E-F828-5C69-739F-EB4869F21674}"/>
          </ac:spMkLst>
        </pc:spChg>
        <pc:picChg chg="add mod">
          <ac:chgData name="Frederik Gielis" userId="a8539ef3-56cf-40be-9de7-20688342d711" providerId="ADAL" clId="{E4A4D727-E017-4499-95D0-4B5715E31BCA}" dt="2022-09-20T17:15:17.774" v="376" actId="1076"/>
          <ac:picMkLst>
            <pc:docMk/>
            <pc:sldMk cId="1995563067" sldId="265"/>
            <ac:picMk id="5" creationId="{456E1F06-26F9-4FD5-4A3E-D30F1D0A7B96}"/>
          </ac:picMkLst>
        </pc:picChg>
        <pc:picChg chg="add del mod">
          <ac:chgData name="Frederik Gielis" userId="a8539ef3-56cf-40be-9de7-20688342d711" providerId="ADAL" clId="{E4A4D727-E017-4499-95D0-4B5715E31BCA}" dt="2022-09-20T17:25:33.429" v="655" actId="478"/>
          <ac:picMkLst>
            <pc:docMk/>
            <pc:sldMk cId="1995563067" sldId="265"/>
            <ac:picMk id="11" creationId="{FFAB3B23-EB48-36F8-3F2B-5ADE23C9E1D8}"/>
          </ac:picMkLst>
        </pc:picChg>
        <pc:picChg chg="add mod">
          <ac:chgData name="Frederik Gielis" userId="a8539ef3-56cf-40be-9de7-20688342d711" providerId="ADAL" clId="{E4A4D727-E017-4499-95D0-4B5715E31BCA}" dt="2022-09-20T17:26:26.670" v="667" actId="1076"/>
          <ac:picMkLst>
            <pc:docMk/>
            <pc:sldMk cId="1995563067" sldId="265"/>
            <ac:picMk id="1026" creationId="{3DEC7AD8-6A8F-99FE-6398-98AC4F5B51EE}"/>
          </ac:picMkLst>
        </pc:picChg>
        <pc:picChg chg="add mod">
          <ac:chgData name="Frederik Gielis" userId="a8539ef3-56cf-40be-9de7-20688342d711" providerId="ADAL" clId="{E4A4D727-E017-4499-95D0-4B5715E31BCA}" dt="2022-09-20T17:26:26.670" v="667" actId="1076"/>
          <ac:picMkLst>
            <pc:docMk/>
            <pc:sldMk cId="1995563067" sldId="265"/>
            <ac:picMk id="1028" creationId="{309918F2-8040-245E-94DF-75F744BF63BD}"/>
          </ac:picMkLst>
        </pc:picChg>
        <pc:picChg chg="add del">
          <ac:chgData name="Frederik Gielis" userId="a8539ef3-56cf-40be-9de7-20688342d711" providerId="ADAL" clId="{E4A4D727-E017-4499-95D0-4B5715E31BCA}" dt="2022-09-20T17:23:16.411" v="623"/>
          <ac:picMkLst>
            <pc:docMk/>
            <pc:sldMk cId="1995563067" sldId="265"/>
            <ac:picMk id="1030" creationId="{A1C29655-71B3-94E0-7BB6-30EDCAE55851}"/>
          </ac:picMkLst>
        </pc:picChg>
        <pc:picChg chg="add mod">
          <ac:chgData name="Frederik Gielis" userId="a8539ef3-56cf-40be-9de7-20688342d711" providerId="ADAL" clId="{E4A4D727-E017-4499-95D0-4B5715E31BCA}" dt="2022-09-20T17:26:26.670" v="667" actId="1076"/>
          <ac:picMkLst>
            <pc:docMk/>
            <pc:sldMk cId="1995563067" sldId="265"/>
            <ac:picMk id="1032" creationId="{03C1BF5A-A078-6659-3196-0876B76931E2}"/>
          </ac:picMkLst>
        </pc:picChg>
        <pc:picChg chg="add mod">
          <ac:chgData name="Frederik Gielis" userId="a8539ef3-56cf-40be-9de7-20688342d711" providerId="ADAL" clId="{E4A4D727-E017-4499-95D0-4B5715E31BCA}" dt="2022-09-20T17:26:26.670" v="667" actId="1076"/>
          <ac:picMkLst>
            <pc:docMk/>
            <pc:sldMk cId="1995563067" sldId="265"/>
            <ac:picMk id="1040" creationId="{8E4FA86C-CEAC-AE80-C651-ABA315677575}"/>
          </ac:picMkLst>
        </pc:picChg>
        <pc:picChg chg="add mod">
          <ac:chgData name="Frederik Gielis" userId="a8539ef3-56cf-40be-9de7-20688342d711" providerId="ADAL" clId="{E4A4D727-E017-4499-95D0-4B5715E31BCA}" dt="2022-09-20T17:26:26.670" v="667" actId="1076"/>
          <ac:picMkLst>
            <pc:docMk/>
            <pc:sldMk cId="1995563067" sldId="265"/>
            <ac:picMk id="1044" creationId="{76D92371-14D7-9E88-BB36-8DF7C77B5A22}"/>
          </ac:picMkLst>
        </pc:picChg>
      </pc:sldChg>
      <pc:sldChg chg="addSp modSp add mod">
        <pc:chgData name="Frederik Gielis" userId="a8539ef3-56cf-40be-9de7-20688342d711" providerId="ADAL" clId="{E4A4D727-E017-4499-95D0-4B5715E31BCA}" dt="2022-09-20T17:38:46.340" v="916"/>
        <pc:sldMkLst>
          <pc:docMk/>
          <pc:sldMk cId="2482731866" sldId="266"/>
        </pc:sldMkLst>
        <pc:spChg chg="mod">
          <ac:chgData name="Frederik Gielis" userId="a8539ef3-56cf-40be-9de7-20688342d711" providerId="ADAL" clId="{E4A4D727-E017-4499-95D0-4B5715E31BCA}" dt="2022-09-20T17:33:47.112" v="820" actId="20577"/>
          <ac:spMkLst>
            <pc:docMk/>
            <pc:sldMk cId="2482731866" sldId="266"/>
            <ac:spMk id="2" creationId="{C6D5AF42-2628-0E40-39D7-04BD21364650}"/>
          </ac:spMkLst>
        </pc:spChg>
        <pc:spChg chg="mod">
          <ac:chgData name="Frederik Gielis" userId="a8539ef3-56cf-40be-9de7-20688342d711" providerId="ADAL" clId="{E4A4D727-E017-4499-95D0-4B5715E31BCA}" dt="2022-09-20T17:35:16.291" v="845" actId="255"/>
          <ac:spMkLst>
            <pc:docMk/>
            <pc:sldMk cId="2482731866" sldId="266"/>
            <ac:spMk id="3" creationId="{541585A4-9EE0-FD12-966D-5803BDD2038C}"/>
          </ac:spMkLst>
        </pc:spChg>
        <pc:picChg chg="add mod">
          <ac:chgData name="Frederik Gielis" userId="a8539ef3-56cf-40be-9de7-20688342d711" providerId="ADAL" clId="{E4A4D727-E017-4499-95D0-4B5715E31BCA}" dt="2022-09-20T17:35:30.793" v="848" actId="1076"/>
          <ac:picMkLst>
            <pc:docMk/>
            <pc:sldMk cId="2482731866" sldId="266"/>
            <ac:picMk id="4" creationId="{979799B5-E2D6-56E7-C2D2-B67CB2F11F6F}"/>
          </ac:picMkLst>
        </pc:picChg>
        <pc:picChg chg="add mod">
          <ac:chgData name="Frederik Gielis" userId="a8539ef3-56cf-40be-9de7-20688342d711" providerId="ADAL" clId="{E4A4D727-E017-4499-95D0-4B5715E31BCA}" dt="2022-09-20T17:37:53.600" v="888"/>
          <ac:picMkLst>
            <pc:docMk/>
            <pc:sldMk cId="2482731866" sldId="266"/>
            <ac:picMk id="5" creationId="{7A5BF9D6-3A5D-C1A4-B44C-2C51BB41C360}"/>
          </ac:picMkLst>
        </pc:picChg>
        <pc:picChg chg="add mod">
          <ac:chgData name="Frederik Gielis" userId="a8539ef3-56cf-40be-9de7-20688342d711" providerId="ADAL" clId="{E4A4D727-E017-4499-95D0-4B5715E31BCA}" dt="2022-09-20T17:35:41.495" v="850" actId="1076"/>
          <ac:picMkLst>
            <pc:docMk/>
            <pc:sldMk cId="2482731866" sldId="266"/>
            <ac:picMk id="6" creationId="{E7825142-FBC4-6B65-3189-4E047D6A998C}"/>
          </ac:picMkLst>
        </pc:picChg>
        <pc:picChg chg="add mod">
          <ac:chgData name="Frederik Gielis" userId="a8539ef3-56cf-40be-9de7-20688342d711" providerId="ADAL" clId="{E4A4D727-E017-4499-95D0-4B5715E31BCA}" dt="2022-09-20T17:35:41.495" v="850" actId="1076"/>
          <ac:picMkLst>
            <pc:docMk/>
            <pc:sldMk cId="2482731866" sldId="266"/>
            <ac:picMk id="7" creationId="{CFA2962A-8639-2559-BBD1-D35284C55FFC}"/>
          </ac:picMkLst>
        </pc:picChg>
        <pc:picChg chg="add mod">
          <ac:chgData name="Frederik Gielis" userId="a8539ef3-56cf-40be-9de7-20688342d711" providerId="ADAL" clId="{E4A4D727-E017-4499-95D0-4B5715E31BCA}" dt="2022-09-20T17:36:42.077" v="869"/>
          <ac:picMkLst>
            <pc:docMk/>
            <pc:sldMk cId="2482731866" sldId="266"/>
            <ac:picMk id="9" creationId="{5481481E-6D66-AA73-1921-78B881E474FF}"/>
          </ac:picMkLst>
        </pc:picChg>
        <pc:picChg chg="add mod">
          <ac:chgData name="Frederik Gielis" userId="a8539ef3-56cf-40be-9de7-20688342d711" providerId="ADAL" clId="{E4A4D727-E017-4499-95D0-4B5715E31BCA}" dt="2022-09-20T17:38:46.340" v="916"/>
          <ac:picMkLst>
            <pc:docMk/>
            <pc:sldMk cId="2482731866" sldId="266"/>
            <ac:picMk id="11" creationId="{EF484DBA-491E-D11D-DAE5-D217DF36EDA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3FC5-CF82-2674-0088-95CDD4EBB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A9B89-BEB4-113C-5870-132AAAA13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CCD23-1EB1-2D85-5D13-5CAD74A29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414B-4C0E-4D8D-B7BB-072E8274D92C}" type="datetimeFigureOut">
              <a:rPr lang="en-BE" smtClean="0"/>
              <a:t>21/09/2022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D0A4C-D90C-B00B-5A72-29DDE6FA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7FF7F-4D74-1E65-4ACB-664CFBBA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2B19-429B-4D82-9837-2221752E99B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9769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5E8C9-6597-37CC-B882-05582F6A9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66D4E-0C93-B2C2-0D5B-90CE65AC1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79106-CA3A-F9E6-58C9-427201B3F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414B-4C0E-4D8D-B7BB-072E8274D92C}" type="datetimeFigureOut">
              <a:rPr lang="en-BE" smtClean="0"/>
              <a:t>21/09/2022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275FF-BFC5-7B91-BF44-27C85674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0A8FA-9113-4E98-45A9-9DD92B6D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2B19-429B-4D82-9837-2221752E99B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9175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F7623D-76AF-EE74-F898-4EBB1279B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CA355-9559-DFA1-D094-A8A1906BC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6EBDC-28A0-C780-39FC-F073662F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414B-4C0E-4D8D-B7BB-072E8274D92C}" type="datetimeFigureOut">
              <a:rPr lang="en-BE" smtClean="0"/>
              <a:t>21/09/2022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2EA41-3B02-6C65-27BE-B9F570B3E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E5897-C61C-6850-EAE2-F540FF97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2B19-429B-4D82-9837-2221752E99B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1339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9402-CB93-3737-E84A-962BCDD32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7447-3208-2E69-E662-2CB2C08A7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6897D-8B65-4DBE-34B9-7F8A9726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414B-4C0E-4D8D-B7BB-072E8274D92C}" type="datetimeFigureOut">
              <a:rPr lang="en-BE" smtClean="0"/>
              <a:t>21/09/2022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ADADF-D91F-AF0E-9C61-32CA421F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F65D6-C21A-D2EC-7999-EFFCCBDB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2B19-429B-4D82-9837-2221752E99B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5647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D0B6-6245-6E3A-C172-9DD3CBF78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317F1-8931-8836-D0CF-1346EAA34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A3B75-6FC0-1DBD-5D21-0B616C16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414B-4C0E-4D8D-B7BB-072E8274D92C}" type="datetimeFigureOut">
              <a:rPr lang="en-BE" smtClean="0"/>
              <a:t>21/09/2022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F965B-BB0F-A152-C913-8B0B5622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B53D7-11A9-3123-8A83-2C4709D8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2B19-429B-4D82-9837-2221752E99B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8230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57E19-926D-103F-A22E-55A359E4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C361-8096-3960-D3C7-12EA93635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19BE6-188B-30CF-6E3D-E38782283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4368A-FDCC-0509-7D9A-5713C9D0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414B-4C0E-4D8D-B7BB-072E8274D92C}" type="datetimeFigureOut">
              <a:rPr lang="en-BE" smtClean="0"/>
              <a:t>21/09/2022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7D237-4902-160D-DBA5-9B107821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27F34-CD89-6F28-51A3-FC401A1A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2B19-429B-4D82-9837-2221752E99B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2625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386BE-9144-6877-A59C-1A005A95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B2B7F-899C-39A3-8D08-A3D77FFCD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56358-C882-853C-4E6A-8BEEC2092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D08F3-6CBA-6D05-9667-33DC26A0C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B6646-DB82-97C1-1E48-C6D568454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373911-E586-BFAF-F470-B9599AFD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414B-4C0E-4D8D-B7BB-072E8274D92C}" type="datetimeFigureOut">
              <a:rPr lang="en-BE" smtClean="0"/>
              <a:t>21/09/2022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2FA785-D41C-A323-A060-1FADB25A7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BE8C94-F9EC-610A-5969-359D5126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2B19-429B-4D82-9837-2221752E99B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2451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657D5-5C38-881E-AFB3-3B0822F2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B6E581-A430-F971-EB8C-7F489875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414B-4C0E-4D8D-B7BB-072E8274D92C}" type="datetimeFigureOut">
              <a:rPr lang="en-BE" smtClean="0"/>
              <a:t>21/09/2022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D0A93-6EBD-DF51-13E9-8C148CF2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84E10-AFC5-3D15-6AC3-FE579FB5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2B19-429B-4D82-9837-2221752E99B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7843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8044F9-AF7C-9CBF-D4F9-4C3BBAFBF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414B-4C0E-4D8D-B7BB-072E8274D92C}" type="datetimeFigureOut">
              <a:rPr lang="en-BE" smtClean="0"/>
              <a:t>21/09/2022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25B10E-315C-510F-1BCB-ED39C619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E1D3E-0290-2742-A92F-E3A19C43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2B19-429B-4D82-9837-2221752E99B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1610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D98B5-5280-9A2D-AAFF-F60FFE9D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E3F5F-1C59-C4FF-677D-F67162250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B40EF-269B-E00B-EB93-F1BE95295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0D921-7875-8686-23E5-ADF6E239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414B-4C0E-4D8D-B7BB-072E8274D92C}" type="datetimeFigureOut">
              <a:rPr lang="en-BE" smtClean="0"/>
              <a:t>21/09/2022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8A41D-A6E1-3D2E-5B2D-EFEF4991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CBEEB-CE53-5DB0-6DB9-6FD5E12D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2B19-429B-4D82-9837-2221752E99B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3785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3F08-5955-8517-0A44-60BC2AECE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D664E8-75B4-AC02-6DEF-FD0E98142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DB3FD-B283-215E-2CC8-96A1FA5F1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CFDC0-C032-C931-429C-9D706B02A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414B-4C0E-4D8D-B7BB-072E8274D92C}" type="datetimeFigureOut">
              <a:rPr lang="en-BE" smtClean="0"/>
              <a:t>21/09/2022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C3412-C1D8-3B54-2FDA-21EC3D23C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DADB4-9E8B-BBB7-7DB7-2F07C533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2B19-429B-4D82-9837-2221752E99B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5982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B9253A-C35C-4737-D6AD-E94A8A3D1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C634C-5887-DDAA-4DFC-A3ABC9DC5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382D9-7520-53F2-11B3-D4718355E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0414B-4C0E-4D8D-B7BB-072E8274D92C}" type="datetimeFigureOut">
              <a:rPr lang="en-BE" smtClean="0"/>
              <a:t>21/09/2022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602F0-485F-BA38-FEC6-D5E6C9E30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29F97-3CFA-2246-47AA-668664EF1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A2B19-429B-4D82-9837-2221752E99B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7963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8.png"/><Relationship Id="rId3" Type="http://schemas.openxmlformats.org/officeDocument/2006/relationships/hyperlink" Target="https://www.youtube.com/watch?v=0RKpf3rK57I" TargetMode="External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hyperlink" Target="https://gohugo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openxmlformats.org/officeDocument/2006/relationships/hyperlink" Target="https://jamstack.org/headless-cms/" TargetMode="External"/><Relationship Id="rId9" Type="http://schemas.openxmlformats.org/officeDocument/2006/relationships/image" Target="../media/image5.png"/><Relationship Id="rId1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963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7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4119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5D095D3E-C464-41D5-87FA-07742698A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2060" name="Color">
              <a:extLst>
                <a:ext uri="{FF2B5EF4-FFF2-40B4-BE49-F238E27FC236}">
                  <a16:creationId xmlns:a16="http://schemas.microsoft.com/office/drawing/2014/main" id="{7722DCE9-76F1-42AC-AC0A-487CFB087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1" name="Color">
              <a:extLst>
                <a:ext uri="{FF2B5EF4-FFF2-40B4-BE49-F238E27FC236}">
                  <a16:creationId xmlns:a16="http://schemas.microsoft.com/office/drawing/2014/main" id="{B29A5FA1-D0E7-448B-AB7D-032F01D5B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63" name="Color">
            <a:extLst>
              <a:ext uri="{FF2B5EF4-FFF2-40B4-BE49-F238E27FC236}">
                <a16:creationId xmlns:a16="http://schemas.microsoft.com/office/drawing/2014/main" id="{C58F402F-FDB5-409B-8818-B6FCE06E5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04" y="598259"/>
            <a:ext cx="10889442" cy="56807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D5C969-4BF9-6E99-2B18-34717E9CE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71" b="91338" l="4070" r="92907">
                        <a14:foregroundMark x1="7326" y1="57267" x2="7326" y2="57267"/>
                        <a14:foregroundMark x1="4302" y1="56593" x2="5116" y2="55630"/>
                        <a14:foregroundMark x1="46860" y1="91338" x2="46860" y2="91338"/>
                        <a14:foregroundMark x1="50814" y1="9240" x2="61860" y2="5967"/>
                        <a14:foregroundMark x1="61860" y1="5967" x2="86395" y2="7892"/>
                        <a14:foregroundMark x1="86395" y1="7892" x2="92907" y2="18768"/>
                        <a14:foregroundMark x1="92907" y1="18768" x2="92209" y2="24928"/>
                        <a14:foregroundMark x1="54419" y1="5582" x2="72674" y2="6160"/>
                        <a14:foregroundMark x1="72674" y1="6160" x2="81512" y2="5871"/>
                        <a14:foregroundMark x1="81512" y1="5871" x2="88372" y2="59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6984" y="1646267"/>
            <a:ext cx="2957220" cy="357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5" name="Group 2064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066" name="Freeform: Shape 2065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67" name="Freeform: Shape 2066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68" name="Freeform: Shape 2067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69" name="Freeform: Shape 2068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70" name="Freeform: Shape 2069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71" name="Freeform: Shape 2070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72" name="Freeform: Shape 2071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BCACFA-C7C9-3DEA-686A-D6FDB760C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7798" y="1052549"/>
            <a:ext cx="3585114" cy="2782056"/>
          </a:xfrm>
        </p:spPr>
        <p:txBody>
          <a:bodyPr anchor="b">
            <a:normAutofit/>
          </a:bodyPr>
          <a:lstStyle/>
          <a:p>
            <a:pPr algn="l"/>
            <a:r>
              <a:rPr lang="en-BE" sz="4800" dirty="0" err="1">
                <a:solidFill>
                  <a:schemeClr val="tx2"/>
                </a:solidFill>
              </a:rPr>
              <a:t>Dinowebsite</a:t>
            </a:r>
            <a:endParaRPr lang="en-BE" sz="4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66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B50504-1AF3-6D31-AE80-6F768C4C0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BE" sz="480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A5FAC-9A48-E52D-B097-2213B3643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410" y="841247"/>
            <a:ext cx="4484536" cy="5340097"/>
          </a:xfrm>
        </p:spPr>
        <p:txBody>
          <a:bodyPr anchor="ctr">
            <a:normAutofit/>
          </a:bodyPr>
          <a:lstStyle/>
          <a:p>
            <a:r>
              <a:rPr lang="en-BE" sz="2400" dirty="0">
                <a:solidFill>
                  <a:schemeClr val="tx2"/>
                </a:solidFill>
              </a:rPr>
              <a:t>DI </a:t>
            </a:r>
            <a:r>
              <a:rPr lang="en-BE" sz="2400" dirty="0" err="1">
                <a:solidFill>
                  <a:schemeClr val="tx2"/>
                </a:solidFill>
              </a:rPr>
              <a:t>onbekend</a:t>
            </a:r>
            <a:endParaRPr lang="en-BE" sz="2400" dirty="0">
              <a:solidFill>
                <a:schemeClr val="tx2"/>
              </a:solidFill>
            </a:endParaRPr>
          </a:p>
          <a:p>
            <a:r>
              <a:rPr lang="fr-BE" sz="2400" dirty="0">
                <a:solidFill>
                  <a:schemeClr val="tx2"/>
                </a:solidFill>
              </a:rPr>
              <a:t>W</a:t>
            </a:r>
            <a:r>
              <a:rPr lang="en-BE" sz="2400" dirty="0" err="1">
                <a:solidFill>
                  <a:schemeClr val="tx2"/>
                </a:solidFill>
              </a:rPr>
              <a:t>ebsite</a:t>
            </a:r>
            <a:endParaRPr lang="en-BE" sz="2400" dirty="0">
              <a:solidFill>
                <a:schemeClr val="tx2"/>
              </a:solidFill>
            </a:endParaRPr>
          </a:p>
          <a:p>
            <a:r>
              <a:rPr lang="fr-BE" sz="2400" dirty="0">
                <a:solidFill>
                  <a:schemeClr val="tx2"/>
                </a:solidFill>
              </a:rPr>
              <a:t>E</a:t>
            </a:r>
            <a:r>
              <a:rPr lang="en-BE" sz="2400" dirty="0" err="1">
                <a:solidFill>
                  <a:schemeClr val="tx2"/>
                </a:solidFill>
              </a:rPr>
              <a:t>envoudig</a:t>
            </a:r>
            <a:r>
              <a:rPr lang="en-BE" sz="2400" dirty="0">
                <a:solidFill>
                  <a:schemeClr val="tx2"/>
                </a:solidFill>
              </a:rPr>
              <a:t> </a:t>
            </a:r>
            <a:r>
              <a:rPr lang="en-BE" sz="2400" dirty="0" err="1">
                <a:solidFill>
                  <a:schemeClr val="tx2"/>
                </a:solidFill>
              </a:rPr>
              <a:t>promoten</a:t>
            </a:r>
            <a:r>
              <a:rPr lang="en-BE" sz="2400" dirty="0">
                <a:solidFill>
                  <a:schemeClr val="tx2"/>
                </a:solidFill>
              </a:rPr>
              <a:t> </a:t>
            </a:r>
            <a:r>
              <a:rPr lang="en-BE" sz="2400" dirty="0" err="1">
                <a:solidFill>
                  <a:schemeClr val="tx2"/>
                </a:solidFill>
              </a:rPr>
              <a:t>projecten</a:t>
            </a:r>
            <a:endParaRPr lang="en-BE" sz="2400" dirty="0">
              <a:solidFill>
                <a:schemeClr val="tx2"/>
              </a:solidFill>
            </a:endParaRPr>
          </a:p>
          <a:p>
            <a:endParaRPr lang="en-BE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45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D5AF42-2628-0E40-39D7-04BD21364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BE" sz="4800">
                <a:solidFill>
                  <a:schemeClr val="bg1"/>
                </a:solidFill>
              </a:rPr>
              <a:t>Vereisten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585A4-9EE0-FD12-966D-5803BDD20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410" y="841247"/>
            <a:ext cx="4484536" cy="5340097"/>
          </a:xfrm>
        </p:spPr>
        <p:txBody>
          <a:bodyPr anchor="ctr">
            <a:normAutofit/>
          </a:bodyPr>
          <a:lstStyle/>
          <a:p>
            <a:r>
              <a:rPr lang="en-BE" sz="2400" dirty="0">
                <a:solidFill>
                  <a:schemeClr val="tx2"/>
                </a:solidFill>
              </a:rPr>
              <a:t>Homepage</a:t>
            </a:r>
          </a:p>
          <a:p>
            <a:pPr lvl="1"/>
            <a:r>
              <a:rPr lang="en-BE" u="sng" dirty="0">
                <a:solidFill>
                  <a:schemeClr val="tx2"/>
                </a:solidFill>
              </a:rPr>
              <a:t>featured projects</a:t>
            </a:r>
          </a:p>
          <a:p>
            <a:pPr lvl="1"/>
            <a:r>
              <a:rPr lang="en-BE" dirty="0">
                <a:solidFill>
                  <a:schemeClr val="tx2"/>
                </a:solidFill>
              </a:rPr>
              <a:t>upcoming events (</a:t>
            </a:r>
            <a:r>
              <a:rPr lang="en-BE" dirty="0" err="1">
                <a:solidFill>
                  <a:schemeClr val="tx2"/>
                </a:solidFill>
              </a:rPr>
              <a:t>bv</a:t>
            </a:r>
            <a:r>
              <a:rPr lang="en-BE" dirty="0">
                <a:solidFill>
                  <a:schemeClr val="tx2"/>
                </a:solidFill>
              </a:rPr>
              <a:t> RTTF, </a:t>
            </a:r>
            <a:r>
              <a:rPr lang="en-BE" dirty="0" err="1">
                <a:solidFill>
                  <a:schemeClr val="tx2"/>
                </a:solidFill>
              </a:rPr>
              <a:t>infodag</a:t>
            </a:r>
            <a:r>
              <a:rPr lang="en-BE" dirty="0">
                <a:solidFill>
                  <a:schemeClr val="tx2"/>
                </a:solidFill>
              </a:rPr>
              <a:t>, ...)</a:t>
            </a:r>
          </a:p>
          <a:p>
            <a:pPr lvl="1"/>
            <a:r>
              <a:rPr lang="en-BE" dirty="0">
                <a:solidFill>
                  <a:schemeClr val="tx2"/>
                </a:solidFill>
              </a:rPr>
              <a:t>what’s </a:t>
            </a:r>
            <a:r>
              <a:rPr lang="en-BE" dirty="0" err="1">
                <a:solidFill>
                  <a:schemeClr val="tx2"/>
                </a:solidFill>
              </a:rPr>
              <a:t>cookin</a:t>
            </a:r>
            <a:r>
              <a:rPr lang="en-BE" dirty="0">
                <a:solidFill>
                  <a:schemeClr val="tx2"/>
                </a:solidFill>
              </a:rPr>
              <a:t>’?</a:t>
            </a:r>
          </a:p>
          <a:p>
            <a:pPr lvl="1"/>
            <a:endParaRPr lang="en-BE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655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D5AF42-2628-0E40-39D7-04BD21364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BE" sz="4800">
                <a:solidFill>
                  <a:schemeClr val="bg1"/>
                </a:solidFill>
              </a:rPr>
              <a:t>Vereisten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585A4-9EE0-FD12-966D-5803BDD20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410" y="841247"/>
            <a:ext cx="4484536" cy="5340097"/>
          </a:xfrm>
        </p:spPr>
        <p:txBody>
          <a:bodyPr anchor="ctr">
            <a:normAutofit/>
          </a:bodyPr>
          <a:lstStyle/>
          <a:p>
            <a:r>
              <a:rPr lang="en-BE" sz="2400" dirty="0">
                <a:solidFill>
                  <a:schemeClr val="tx2"/>
                </a:solidFill>
              </a:rPr>
              <a:t>Wat is DI?</a:t>
            </a:r>
          </a:p>
          <a:p>
            <a:pPr lvl="1"/>
            <a:r>
              <a:rPr lang="en-BE" u="sng" dirty="0">
                <a:solidFill>
                  <a:schemeClr val="tx2"/>
                </a:solidFill>
              </a:rPr>
              <a:t>Wat is DI</a:t>
            </a:r>
          </a:p>
          <a:p>
            <a:pPr lvl="2"/>
            <a:r>
              <a:rPr lang="en-BE" sz="2400" dirty="0">
                <a:solidFill>
                  <a:schemeClr val="tx2"/>
                </a:solidFill>
              </a:rPr>
              <a:t>Hoe </a:t>
            </a:r>
            <a:r>
              <a:rPr lang="en-BE" sz="2400" dirty="0" err="1">
                <a:solidFill>
                  <a:schemeClr val="tx2"/>
                </a:solidFill>
              </a:rPr>
              <a:t>ziet</a:t>
            </a:r>
            <a:r>
              <a:rPr lang="en-BE" sz="2400" dirty="0">
                <a:solidFill>
                  <a:schemeClr val="tx2"/>
                </a:solidFill>
              </a:rPr>
              <a:t> </a:t>
            </a:r>
            <a:r>
              <a:rPr lang="en-BE" sz="2400" dirty="0" err="1">
                <a:solidFill>
                  <a:schemeClr val="tx2"/>
                </a:solidFill>
              </a:rPr>
              <a:t>een</a:t>
            </a:r>
            <a:r>
              <a:rPr lang="en-BE" sz="2400" dirty="0">
                <a:solidFill>
                  <a:schemeClr val="tx2"/>
                </a:solidFill>
              </a:rPr>
              <a:t> </a:t>
            </a:r>
            <a:r>
              <a:rPr lang="en-BE" sz="2400" dirty="0" err="1">
                <a:solidFill>
                  <a:schemeClr val="tx2"/>
                </a:solidFill>
              </a:rPr>
              <a:t>dag</a:t>
            </a:r>
            <a:r>
              <a:rPr lang="en-BE" sz="2400" dirty="0">
                <a:solidFill>
                  <a:schemeClr val="tx2"/>
                </a:solidFill>
              </a:rPr>
              <a:t> van </a:t>
            </a:r>
            <a:r>
              <a:rPr lang="en-BE" sz="2400" dirty="0" err="1">
                <a:solidFill>
                  <a:schemeClr val="tx2"/>
                </a:solidFill>
              </a:rPr>
              <a:t>een</a:t>
            </a:r>
            <a:r>
              <a:rPr lang="en-BE" sz="2400" dirty="0">
                <a:solidFill>
                  <a:schemeClr val="tx2"/>
                </a:solidFill>
              </a:rPr>
              <a:t> </a:t>
            </a:r>
            <a:r>
              <a:rPr lang="en-BE" sz="2400" dirty="0" err="1">
                <a:solidFill>
                  <a:schemeClr val="tx2"/>
                </a:solidFill>
              </a:rPr>
              <a:t>dino</a:t>
            </a:r>
            <a:r>
              <a:rPr lang="en-BE" sz="2400" dirty="0">
                <a:solidFill>
                  <a:schemeClr val="tx2"/>
                </a:solidFill>
              </a:rPr>
              <a:t> er </a:t>
            </a:r>
            <a:r>
              <a:rPr lang="en-BE" sz="2400" dirty="0" err="1">
                <a:solidFill>
                  <a:schemeClr val="tx2"/>
                </a:solidFill>
              </a:rPr>
              <a:t>uit</a:t>
            </a:r>
            <a:r>
              <a:rPr lang="en-BE" sz="2400" dirty="0">
                <a:solidFill>
                  <a:schemeClr val="tx2"/>
                </a:solidFill>
              </a:rPr>
              <a:t>?</a:t>
            </a:r>
          </a:p>
          <a:p>
            <a:pPr lvl="2"/>
            <a:r>
              <a:rPr lang="en-BE" sz="2400" dirty="0" err="1">
                <a:solidFill>
                  <a:schemeClr val="tx2"/>
                </a:solidFill>
              </a:rPr>
              <a:t>voor</a:t>
            </a:r>
            <a:r>
              <a:rPr lang="en-BE" sz="2400" dirty="0">
                <a:solidFill>
                  <a:schemeClr val="tx2"/>
                </a:solidFill>
              </a:rPr>
              <a:t> </a:t>
            </a:r>
            <a:r>
              <a:rPr lang="en-BE" sz="2400" dirty="0" err="1">
                <a:solidFill>
                  <a:schemeClr val="tx2"/>
                </a:solidFill>
              </a:rPr>
              <a:t>toekomstige</a:t>
            </a:r>
            <a:r>
              <a:rPr lang="en-BE" sz="2400" dirty="0">
                <a:solidFill>
                  <a:schemeClr val="tx2"/>
                </a:solidFill>
              </a:rPr>
              <a:t> </a:t>
            </a:r>
            <a:r>
              <a:rPr lang="en-BE" sz="2400" dirty="0" err="1">
                <a:solidFill>
                  <a:schemeClr val="tx2"/>
                </a:solidFill>
              </a:rPr>
              <a:t>studenten</a:t>
            </a:r>
            <a:r>
              <a:rPr lang="en-BE" sz="2400" dirty="0">
                <a:solidFill>
                  <a:schemeClr val="tx2"/>
                </a:solidFill>
              </a:rPr>
              <a:t> / </a:t>
            </a:r>
            <a:r>
              <a:rPr lang="en-BE" sz="2400" dirty="0" err="1">
                <a:solidFill>
                  <a:schemeClr val="tx2"/>
                </a:solidFill>
              </a:rPr>
              <a:t>bedrijven</a:t>
            </a:r>
            <a:endParaRPr lang="en-BE" sz="2400" dirty="0">
              <a:solidFill>
                <a:schemeClr val="tx2"/>
              </a:solidFill>
            </a:endParaRPr>
          </a:p>
          <a:p>
            <a:pPr lvl="1"/>
            <a:r>
              <a:rPr lang="fr-BE" dirty="0">
                <a:solidFill>
                  <a:schemeClr val="tx2"/>
                </a:solidFill>
              </a:rPr>
              <a:t>G</a:t>
            </a:r>
            <a:r>
              <a:rPr lang="en-BE" dirty="0" err="1">
                <a:solidFill>
                  <a:schemeClr val="tx2"/>
                </a:solidFill>
              </a:rPr>
              <a:t>allery</a:t>
            </a:r>
            <a:endParaRPr lang="en-BE" dirty="0">
              <a:solidFill>
                <a:schemeClr val="tx2"/>
              </a:solidFill>
            </a:endParaRPr>
          </a:p>
          <a:p>
            <a:pPr lvl="2"/>
            <a:r>
              <a:rPr lang="en-BE" sz="2400" dirty="0">
                <a:solidFill>
                  <a:schemeClr val="tx2"/>
                </a:solidFill>
              </a:rPr>
              <a:t>showcase van het </a:t>
            </a:r>
            <a:r>
              <a:rPr lang="en-BE" sz="2400" dirty="0" err="1">
                <a:solidFill>
                  <a:schemeClr val="tx2"/>
                </a:solidFill>
              </a:rPr>
              <a:t>lokaal</a:t>
            </a:r>
            <a:endParaRPr lang="en-BE" sz="2400" dirty="0">
              <a:solidFill>
                <a:schemeClr val="tx2"/>
              </a:solidFill>
            </a:endParaRPr>
          </a:p>
          <a:p>
            <a:pPr lvl="2"/>
            <a:r>
              <a:rPr lang="en-BE" sz="2400" dirty="0">
                <a:solidFill>
                  <a:schemeClr val="tx2"/>
                </a:solidFill>
              </a:rPr>
              <a:t>3Dprinter, </a:t>
            </a:r>
            <a:r>
              <a:rPr lang="en-BE" sz="2400" dirty="0" err="1">
                <a:solidFill>
                  <a:schemeClr val="tx2"/>
                </a:solidFill>
              </a:rPr>
              <a:t>zetelhoek</a:t>
            </a:r>
            <a:r>
              <a:rPr lang="en-BE" sz="2400" dirty="0">
                <a:solidFill>
                  <a:schemeClr val="tx2"/>
                </a:solidFill>
              </a:rPr>
              <a:t>, standing desks/workspaces, </a:t>
            </a:r>
            <a:r>
              <a:rPr lang="en-BE" sz="2400" dirty="0" err="1">
                <a:solidFill>
                  <a:schemeClr val="tx2"/>
                </a:solidFill>
              </a:rPr>
              <a:t>koffie-koelkast-microgolfoven</a:t>
            </a:r>
            <a:r>
              <a:rPr lang="en-BE" sz="2400" dirty="0">
                <a:solidFill>
                  <a:schemeClr val="tx2"/>
                </a:solidFill>
              </a:rPr>
              <a:t>, ...</a:t>
            </a:r>
          </a:p>
          <a:p>
            <a:endParaRPr lang="en-BE" sz="1800" dirty="0">
              <a:solidFill>
                <a:schemeClr val="tx2"/>
              </a:solidFill>
            </a:endParaRPr>
          </a:p>
          <a:p>
            <a:pPr lvl="1"/>
            <a:endParaRPr lang="en-BE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76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D5AF42-2628-0E40-39D7-04BD21364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BE" sz="4800">
                <a:solidFill>
                  <a:schemeClr val="bg1"/>
                </a:solidFill>
              </a:rPr>
              <a:t>Vereisten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585A4-9EE0-FD12-966D-5803BDD20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410" y="841247"/>
            <a:ext cx="4484536" cy="5340097"/>
          </a:xfrm>
        </p:spPr>
        <p:txBody>
          <a:bodyPr anchor="ctr">
            <a:normAutofit/>
          </a:bodyPr>
          <a:lstStyle/>
          <a:p>
            <a:r>
              <a:rPr lang="en-BE" sz="2400" dirty="0" err="1">
                <a:solidFill>
                  <a:schemeClr val="tx2"/>
                </a:solidFill>
              </a:rPr>
              <a:t>Projecten</a:t>
            </a:r>
            <a:endParaRPr lang="en-BE" sz="2400" dirty="0">
              <a:solidFill>
                <a:schemeClr val="tx2"/>
              </a:solidFill>
            </a:endParaRPr>
          </a:p>
          <a:p>
            <a:pPr lvl="1"/>
            <a:r>
              <a:rPr lang="en-BE" dirty="0">
                <a:solidFill>
                  <a:schemeClr val="tx2"/>
                </a:solidFill>
              </a:rPr>
              <a:t>Alle </a:t>
            </a:r>
            <a:r>
              <a:rPr lang="en-BE" dirty="0" err="1">
                <a:solidFill>
                  <a:schemeClr val="tx2"/>
                </a:solidFill>
              </a:rPr>
              <a:t>projecten</a:t>
            </a:r>
            <a:endParaRPr lang="en-BE" dirty="0">
              <a:solidFill>
                <a:schemeClr val="tx2"/>
              </a:solidFill>
            </a:endParaRPr>
          </a:p>
          <a:p>
            <a:pPr lvl="1"/>
            <a:r>
              <a:rPr lang="en-BE" dirty="0">
                <a:solidFill>
                  <a:schemeClr val="tx2"/>
                </a:solidFill>
              </a:rPr>
              <a:t>Filters</a:t>
            </a:r>
          </a:p>
          <a:p>
            <a:pPr lvl="1"/>
            <a:endParaRPr lang="en-BE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09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D5AF42-2628-0E40-39D7-04BD21364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BE" sz="4800">
                <a:solidFill>
                  <a:schemeClr val="bg1"/>
                </a:solidFill>
              </a:rPr>
              <a:t>Vereisten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585A4-9EE0-FD12-966D-5803BDD20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410" y="841247"/>
            <a:ext cx="4484536" cy="5340097"/>
          </a:xfrm>
        </p:spPr>
        <p:txBody>
          <a:bodyPr anchor="ctr">
            <a:normAutofit/>
          </a:bodyPr>
          <a:lstStyle/>
          <a:p>
            <a:r>
              <a:rPr lang="en-BE" sz="2400" dirty="0">
                <a:solidFill>
                  <a:schemeClr val="tx2"/>
                </a:solidFill>
              </a:rPr>
              <a:t>Contact</a:t>
            </a:r>
          </a:p>
          <a:p>
            <a:pPr lvl="1"/>
            <a:r>
              <a:rPr lang="fr-BE" dirty="0">
                <a:solidFill>
                  <a:schemeClr val="tx2"/>
                </a:solidFill>
              </a:rPr>
              <a:t>V</a:t>
            </a:r>
            <a:r>
              <a:rPr lang="en-BE" dirty="0" err="1">
                <a:solidFill>
                  <a:schemeClr val="tx2"/>
                </a:solidFill>
              </a:rPr>
              <a:t>oor</a:t>
            </a:r>
            <a:r>
              <a:rPr lang="en-BE" dirty="0">
                <a:solidFill>
                  <a:schemeClr val="tx2"/>
                </a:solidFill>
              </a:rPr>
              <a:t> 1ITF</a:t>
            </a:r>
          </a:p>
          <a:p>
            <a:pPr lvl="1"/>
            <a:r>
              <a:rPr lang="fr-BE" dirty="0">
                <a:solidFill>
                  <a:schemeClr val="tx2"/>
                </a:solidFill>
              </a:rPr>
              <a:t>V</a:t>
            </a:r>
            <a:r>
              <a:rPr lang="en-BE" dirty="0" err="1">
                <a:solidFill>
                  <a:schemeClr val="tx2"/>
                </a:solidFill>
              </a:rPr>
              <a:t>oor</a:t>
            </a:r>
            <a:r>
              <a:rPr lang="en-BE" dirty="0">
                <a:solidFill>
                  <a:schemeClr val="tx2"/>
                </a:solidFill>
              </a:rPr>
              <a:t> </a:t>
            </a:r>
            <a:r>
              <a:rPr lang="en-BE" dirty="0" err="1">
                <a:solidFill>
                  <a:schemeClr val="tx2"/>
                </a:solidFill>
              </a:rPr>
              <a:t>bedrijven</a:t>
            </a:r>
            <a:endParaRPr lang="en-BE" dirty="0">
              <a:solidFill>
                <a:schemeClr val="tx2"/>
              </a:solidFill>
            </a:endParaRPr>
          </a:p>
          <a:p>
            <a:pPr lvl="2"/>
            <a:r>
              <a:rPr lang="en-BE" sz="2400" dirty="0">
                <a:solidFill>
                  <a:schemeClr val="tx2"/>
                </a:solidFill>
              </a:rPr>
              <a:t>(</a:t>
            </a:r>
            <a:r>
              <a:rPr lang="fr-BE" sz="2400" dirty="0">
                <a:solidFill>
                  <a:schemeClr val="tx2"/>
                </a:solidFill>
              </a:rPr>
              <a:t>P</a:t>
            </a:r>
            <a:r>
              <a:rPr lang="en-BE" sz="2400" dirty="0" err="1">
                <a:solidFill>
                  <a:schemeClr val="tx2"/>
                </a:solidFill>
              </a:rPr>
              <a:t>rojectvoorstel</a:t>
            </a:r>
            <a:r>
              <a:rPr lang="en-BE" sz="2400" dirty="0">
                <a:solidFill>
                  <a:schemeClr val="tx2"/>
                </a:solidFill>
              </a:rPr>
              <a:t>)</a:t>
            </a:r>
          </a:p>
          <a:p>
            <a:pPr lvl="2"/>
            <a:r>
              <a:rPr lang="en-BE" sz="2400" dirty="0">
                <a:solidFill>
                  <a:schemeClr val="tx2"/>
                </a:solidFill>
              </a:rPr>
              <a:t>(</a:t>
            </a:r>
            <a:r>
              <a:rPr lang="fr-BE" sz="2400" dirty="0">
                <a:solidFill>
                  <a:schemeClr val="tx2"/>
                </a:solidFill>
              </a:rPr>
              <a:t>A</a:t>
            </a:r>
            <a:r>
              <a:rPr lang="en-BE" sz="2400" dirty="0" err="1">
                <a:solidFill>
                  <a:schemeClr val="tx2"/>
                </a:solidFill>
              </a:rPr>
              <a:t>utomatisch</a:t>
            </a:r>
            <a:r>
              <a:rPr lang="en-BE" sz="2400" dirty="0">
                <a:solidFill>
                  <a:schemeClr val="tx2"/>
                </a:solidFill>
              </a:rPr>
              <a:t> in </a:t>
            </a:r>
            <a:r>
              <a:rPr lang="en-BE" sz="2400" dirty="0" err="1">
                <a:solidFill>
                  <a:schemeClr val="tx2"/>
                </a:solidFill>
              </a:rPr>
              <a:t>voorstellingstemplate</a:t>
            </a:r>
            <a:r>
              <a:rPr lang="en-BE" sz="2400" dirty="0">
                <a:solidFill>
                  <a:schemeClr val="tx2"/>
                </a:solidFill>
              </a:rPr>
              <a:t>)</a:t>
            </a:r>
          </a:p>
          <a:p>
            <a:pPr lvl="1"/>
            <a:endParaRPr lang="en-BE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31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D5AF42-2628-0E40-39D7-04BD21364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BE" sz="4800">
                <a:solidFill>
                  <a:schemeClr val="bg1"/>
                </a:solidFill>
              </a:rPr>
              <a:t>Vereisten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585A4-9EE0-FD12-966D-5803BDD20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410" y="841247"/>
            <a:ext cx="4484536" cy="5340097"/>
          </a:xfrm>
        </p:spPr>
        <p:txBody>
          <a:bodyPr anchor="ctr">
            <a:normAutofit/>
          </a:bodyPr>
          <a:lstStyle/>
          <a:p>
            <a:r>
              <a:rPr lang="en-BE" sz="2400" dirty="0">
                <a:solidFill>
                  <a:schemeClr val="tx2"/>
                </a:solidFill>
              </a:rPr>
              <a:t>Upload project</a:t>
            </a:r>
          </a:p>
          <a:p>
            <a:pPr lvl="1"/>
            <a:r>
              <a:rPr lang="en-BE" dirty="0">
                <a:solidFill>
                  <a:schemeClr val="tx2"/>
                </a:solidFill>
              </a:rPr>
              <a:t>Title</a:t>
            </a:r>
          </a:p>
          <a:p>
            <a:pPr lvl="1"/>
            <a:r>
              <a:rPr lang="en-BE" dirty="0">
                <a:solidFill>
                  <a:schemeClr val="tx2"/>
                </a:solidFill>
              </a:rPr>
              <a:t>Description</a:t>
            </a:r>
          </a:p>
          <a:p>
            <a:pPr lvl="1"/>
            <a:r>
              <a:rPr lang="en-BE" dirty="0">
                <a:solidFill>
                  <a:schemeClr val="tx2"/>
                </a:solidFill>
              </a:rPr>
              <a:t>Photo / video / </a:t>
            </a:r>
            <a:r>
              <a:rPr lang="en-BE" dirty="0" err="1">
                <a:solidFill>
                  <a:schemeClr val="tx2"/>
                </a:solidFill>
              </a:rPr>
              <a:t>Youtube</a:t>
            </a:r>
            <a:r>
              <a:rPr lang="en-BE" dirty="0">
                <a:solidFill>
                  <a:schemeClr val="tx2"/>
                </a:solidFill>
              </a:rPr>
              <a:t> link</a:t>
            </a:r>
            <a:r>
              <a:rPr lang="en-US" dirty="0">
                <a:solidFill>
                  <a:schemeClr val="tx2"/>
                </a:solidFill>
              </a:rPr>
              <a:t> / poster / git link/ </a:t>
            </a:r>
            <a:endParaRPr lang="en-BE" dirty="0">
              <a:solidFill>
                <a:schemeClr val="tx2"/>
              </a:solidFill>
            </a:endParaRPr>
          </a:p>
          <a:p>
            <a:pPr lvl="1"/>
            <a:endParaRPr lang="en-BE" dirty="0">
              <a:solidFill>
                <a:schemeClr val="tx2"/>
              </a:solidFill>
            </a:endParaRPr>
          </a:p>
          <a:p>
            <a:pPr lvl="1"/>
            <a:r>
              <a:rPr lang="en-BE" dirty="0" err="1">
                <a:solidFill>
                  <a:schemeClr val="tx2"/>
                </a:solidFill>
              </a:rPr>
              <a:t>Enkel</a:t>
            </a:r>
            <a:r>
              <a:rPr lang="en-BE" dirty="0">
                <a:solidFill>
                  <a:schemeClr val="tx2"/>
                </a:solidFill>
              </a:rPr>
              <a:t> door Dino’s</a:t>
            </a:r>
          </a:p>
          <a:p>
            <a:pPr lvl="1"/>
            <a:r>
              <a:rPr lang="en-BE" dirty="0">
                <a:solidFill>
                  <a:schemeClr val="tx2"/>
                </a:solidFill>
              </a:rPr>
              <a:t>Zo </a:t>
            </a:r>
            <a:r>
              <a:rPr lang="en-BE" dirty="0" err="1">
                <a:solidFill>
                  <a:schemeClr val="tx2"/>
                </a:solidFill>
              </a:rPr>
              <a:t>eenvoudig</a:t>
            </a:r>
            <a:r>
              <a:rPr lang="en-BE" dirty="0">
                <a:solidFill>
                  <a:schemeClr val="tx2"/>
                </a:solidFill>
              </a:rPr>
              <a:t> </a:t>
            </a:r>
            <a:r>
              <a:rPr lang="en-BE" dirty="0" err="1">
                <a:solidFill>
                  <a:schemeClr val="tx2"/>
                </a:solidFill>
              </a:rPr>
              <a:t>mogelijk</a:t>
            </a:r>
            <a:endParaRPr lang="en-BE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endParaRPr lang="en-BE" sz="1800" dirty="0">
              <a:solidFill>
                <a:schemeClr val="tx2"/>
              </a:solidFill>
            </a:endParaRPr>
          </a:p>
          <a:p>
            <a:pPr lvl="1"/>
            <a:endParaRPr lang="en-BE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038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D5AF42-2628-0E40-39D7-04BD21364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BE" sz="4800" dirty="0" err="1">
                <a:solidFill>
                  <a:schemeClr val="bg1"/>
                </a:solidFill>
              </a:rPr>
              <a:t>Ideeën</a:t>
            </a:r>
            <a:endParaRPr lang="en-BE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585A4-9EE0-FD12-966D-5803BDD20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410" y="841247"/>
            <a:ext cx="4484536" cy="5340097"/>
          </a:xfrm>
        </p:spPr>
        <p:txBody>
          <a:bodyPr anchor="ctr">
            <a:normAutofit/>
          </a:bodyPr>
          <a:lstStyle/>
          <a:p>
            <a:pPr>
              <a:spcBef>
                <a:spcPts val="500"/>
              </a:spcBef>
            </a:pPr>
            <a:r>
              <a:rPr lang="nl-BE" sz="2400" u="sng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Hugo</a:t>
            </a:r>
            <a:endParaRPr lang="en-BE" sz="2400" u="sng" dirty="0">
              <a:solidFill>
                <a:schemeClr val="tx2"/>
              </a:solidFill>
            </a:endParaRPr>
          </a:p>
          <a:p>
            <a:pPr lvl="1"/>
            <a:r>
              <a:rPr lang="nl-BE" dirty="0">
                <a:solidFill>
                  <a:schemeClr val="tx2"/>
                </a:solidFill>
              </a:rPr>
              <a:t>git</a:t>
            </a:r>
            <a:r>
              <a:rPr lang="en-BE" dirty="0">
                <a:solidFill>
                  <a:schemeClr val="tx2"/>
                </a:solidFill>
              </a:rPr>
              <a:t> </a:t>
            </a:r>
            <a:r>
              <a:rPr lang="nl-BE" dirty="0">
                <a:solidFill>
                  <a:schemeClr val="tx2"/>
                </a:solidFill>
              </a:rPr>
              <a:t>/ M</a:t>
            </a:r>
            <a:r>
              <a:rPr lang="en-BE" dirty="0" err="1">
                <a:solidFill>
                  <a:schemeClr val="tx2"/>
                </a:solidFill>
              </a:rPr>
              <a:t>arkdown</a:t>
            </a:r>
            <a:endParaRPr lang="en-BE" dirty="0">
              <a:solidFill>
                <a:schemeClr val="tx2"/>
              </a:solidFill>
            </a:endParaRPr>
          </a:p>
          <a:p>
            <a:pPr lvl="1"/>
            <a:r>
              <a:rPr lang="en-BE" u="sng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100 seconds</a:t>
            </a:r>
            <a:endParaRPr lang="nl-BE" u="sng" dirty="0">
              <a:solidFill>
                <a:schemeClr val="tx2"/>
              </a:solidFill>
            </a:endParaRPr>
          </a:p>
          <a:p>
            <a:pPr>
              <a:spcBef>
                <a:spcPts val="500"/>
              </a:spcBef>
            </a:pPr>
            <a:r>
              <a:rPr lang="nl-BE" sz="2400" u="sng" dirty="0" err="1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Headless</a:t>
            </a:r>
            <a:r>
              <a:rPr lang="nl-BE" sz="2400" u="sng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CMS</a:t>
            </a:r>
            <a:endParaRPr lang="en-BE" sz="2400" u="sng" dirty="0">
              <a:solidFill>
                <a:schemeClr val="tx2"/>
              </a:solidFill>
            </a:endParaRPr>
          </a:p>
          <a:p>
            <a:pPr lvl="1"/>
            <a:r>
              <a:rPr lang="nl-BE" dirty="0" err="1">
                <a:solidFill>
                  <a:schemeClr val="tx2"/>
                </a:solidFill>
              </a:rPr>
              <a:t>Strapi</a:t>
            </a:r>
            <a:r>
              <a:rPr lang="nl-BE" dirty="0">
                <a:solidFill>
                  <a:schemeClr val="tx2"/>
                </a:solidFill>
              </a:rPr>
              <a:t>, </a:t>
            </a:r>
            <a:r>
              <a:rPr lang="nl-BE" dirty="0" err="1">
                <a:solidFill>
                  <a:schemeClr val="tx2"/>
                </a:solidFill>
              </a:rPr>
              <a:t>Netlify</a:t>
            </a:r>
            <a:r>
              <a:rPr lang="nl-BE" dirty="0">
                <a:solidFill>
                  <a:schemeClr val="tx2"/>
                </a:solidFill>
              </a:rPr>
              <a:t> CMS</a:t>
            </a:r>
            <a:endParaRPr lang="en-BE" dirty="0">
              <a:solidFill>
                <a:schemeClr val="tx2"/>
              </a:solidFill>
            </a:endParaRPr>
          </a:p>
          <a:p>
            <a:pPr>
              <a:spcBef>
                <a:spcPts val="500"/>
              </a:spcBef>
            </a:pPr>
            <a:r>
              <a:rPr lang="en-BE" sz="2400" dirty="0">
                <a:solidFill>
                  <a:schemeClr val="tx2"/>
                </a:solidFill>
              </a:rPr>
              <a:t>Angular, Django, Flask, React, Spring, ...</a:t>
            </a:r>
            <a:endParaRPr lang="nl-BE" sz="2400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endParaRPr lang="en-BE" sz="1800" dirty="0">
              <a:solidFill>
                <a:schemeClr val="tx2"/>
              </a:solidFill>
            </a:endParaRPr>
          </a:p>
          <a:p>
            <a:pPr lvl="1"/>
            <a:endParaRPr lang="en-BE" sz="1800" dirty="0">
              <a:solidFill>
                <a:schemeClr val="tx2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9799B5-E2D6-56E7-C2D2-B67CB2F11F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15425" y="1671644"/>
            <a:ext cx="2193857" cy="574547"/>
          </a:xfrm>
          <a:prstGeom prst="rect">
            <a:avLst/>
          </a:prstGeom>
        </p:spPr>
      </p:pic>
      <p:pic>
        <p:nvPicPr>
          <p:cNvPr id="5" name="Picture 2" descr="Angular - Wikipedia">
            <a:extLst>
              <a:ext uri="{FF2B5EF4-FFF2-40B4-BE49-F238E27FC236}">
                <a16:creationId xmlns:a16="http://schemas.microsoft.com/office/drawing/2014/main" id="{7A5BF9D6-3A5D-C1A4-B44C-2C51BB41C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778" b="90222" l="9778" r="89778">
                        <a14:foregroundMark x1="29333" y1="32000" x2="57333" y2="77333"/>
                        <a14:foregroundMark x1="57333" y1="77333" x2="52000" y2="80444"/>
                        <a14:foregroundMark x1="28889" y1="43111" x2="42222" y2="53778"/>
                        <a14:foregroundMark x1="36444" y1="32444" x2="60000" y2="27556"/>
                        <a14:foregroundMark x1="41333" y1="35111" x2="52889" y2="34222"/>
                        <a14:foregroundMark x1="41778" y1="35556" x2="58667" y2="34222"/>
                        <a14:foregroundMark x1="40889" y1="41333" x2="58222" y2="36444"/>
                        <a14:foregroundMark x1="33333" y1="45333" x2="46222" y2="41333"/>
                        <a14:foregroundMark x1="44444" y1="43111" x2="68000" y2="47556"/>
                        <a14:foregroundMark x1="59111" y1="45333" x2="64444" y2="64444"/>
                        <a14:foregroundMark x1="64444" y1="63111" x2="66222" y2="68444"/>
                        <a14:foregroundMark x1="49778" y1="68889" x2="32000" y2="58222"/>
                        <a14:foregroundMark x1="36000" y1="62667" x2="33333" y2="72000"/>
                        <a14:foregroundMark x1="29333" y1="72000" x2="31556" y2="72889"/>
                        <a14:foregroundMark x1="50667" y1="90222" x2="50667" y2="90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751" y="5186356"/>
            <a:ext cx="963062" cy="96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jango Logo PNG Vectors Free Download">
            <a:extLst>
              <a:ext uri="{FF2B5EF4-FFF2-40B4-BE49-F238E27FC236}">
                <a16:creationId xmlns:a16="http://schemas.microsoft.com/office/drawing/2014/main" id="{E7825142-FBC4-6B65-3189-4E047D6A9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472" y="5311974"/>
            <a:ext cx="658790" cy="83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CFA2962A-8639-2559-BBD1-D35284C55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580" y="5311973"/>
            <a:ext cx="963062" cy="83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Spring Boot">
            <a:extLst>
              <a:ext uri="{FF2B5EF4-FFF2-40B4-BE49-F238E27FC236}">
                <a16:creationId xmlns:a16="http://schemas.microsoft.com/office/drawing/2014/main" id="{5481481E-6D66-AA73-1921-78B881E47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817" b="96714" l="3376" r="96203">
                        <a14:foregroundMark x1="51899" y1="10329" x2="12658" y2="48357"/>
                        <a14:foregroundMark x1="12658" y1="48357" x2="16456" y2="63380"/>
                        <a14:foregroundMark x1="45148" y1="23474" x2="49367" y2="6573"/>
                        <a14:foregroundMark x1="4641" y1="48357" x2="4641" y2="48357"/>
                        <a14:foregroundMark x1="31646" y1="92019" x2="31646" y2="92019"/>
                        <a14:foregroundMark x1="51899" y1="96714" x2="51899" y2="96714"/>
                        <a14:foregroundMark x1="6329" y1="50235" x2="3376" y2="50235"/>
                        <a14:foregroundMark x1="96203" y1="51643" x2="96203" y2="51643"/>
                        <a14:foregroundMark x1="40506" y1="2817" x2="40506" y2="2817"/>
                        <a14:foregroundMark x1="65401" y1="40376" x2="65401" y2="40376"/>
                        <a14:foregroundMark x1="54430" y1="33803" x2="47679" y2="62911"/>
                        <a14:foregroundMark x1="42194" y1="38967" x2="85232" y2="15962"/>
                        <a14:foregroundMark x1="85232" y1="15962" x2="83122" y2="72770"/>
                        <a14:foregroundMark x1="83122" y1="72770" x2="35865" y2="82160"/>
                        <a14:foregroundMark x1="35865" y1="82160" x2="72152" y2="43192"/>
                        <a14:foregroundMark x1="72152" y1="43192" x2="68776" y2="70423"/>
                        <a14:foregroundMark x1="44726" y1="67606" x2="34599" y2="46948"/>
                        <a14:foregroundMark x1="48945" y1="69014" x2="36287" y2="33803"/>
                        <a14:foregroundMark x1="37553" y1="33803" x2="32068" y2="60563"/>
                        <a14:foregroundMark x1="31646" y1="42723" x2="29536" y2="69484"/>
                        <a14:foregroundMark x1="23207" y1="83568" x2="21519" y2="79343"/>
                        <a14:backgroundMark x1="6329" y1="12676" x2="6329" y2="12676"/>
                        <a14:backgroundMark x1="6329" y1="11268" x2="5907" y2="230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340" y="5311973"/>
            <a:ext cx="1023820" cy="92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0" descr="Flask Vector Logo - Download Free SVG Icon | Worldvectorlogo">
            <a:extLst>
              <a:ext uri="{FF2B5EF4-FFF2-40B4-BE49-F238E27FC236}">
                <a16:creationId xmlns:a16="http://schemas.microsoft.com/office/drawing/2014/main" id="{EF484DBA-491E-D11D-DAE5-D217DF36ED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353" b="67451" l="1515" r="97980">
                        <a14:foregroundMark x1="19697" y1="17647" x2="37374" y2="52157"/>
                        <a14:foregroundMark x1="37374" y1="52157" x2="80808" y2="65882"/>
                        <a14:foregroundMark x1="80808" y1="65882" x2="80808" y2="65882"/>
                        <a14:foregroundMark x1="94949" y1="65490" x2="94949" y2="65490"/>
                        <a14:foregroundMark x1="97980" y1="64706" x2="97980" y2="64706"/>
                        <a14:foregroundMark x1="79293" y1="61961" x2="79293" y2="61961"/>
                        <a14:foregroundMark x1="69192" y1="66667" x2="69192" y2="66667"/>
                        <a14:foregroundMark x1="64141" y1="67451" x2="64141" y2="67451"/>
                        <a14:foregroundMark x1="26768" y1="55686" x2="26768" y2="55686"/>
                        <a14:foregroundMark x1="27778" y1="52157" x2="28283" y2="51373"/>
                        <a14:foregroundMark x1="28283" y1="49412" x2="28283" y2="49412"/>
                        <a14:foregroundMark x1="24747" y1="45882" x2="24747" y2="45882"/>
                        <a14:foregroundMark x1="22222" y1="41961" x2="22222" y2="41961"/>
                        <a14:foregroundMark x1="9596" y1="27059" x2="9596" y2="27059"/>
                        <a14:foregroundMark x1="6566" y1="22745" x2="6566" y2="22745"/>
                        <a14:foregroundMark x1="7576" y1="20392" x2="7576" y2="20392"/>
                        <a14:foregroundMark x1="2525" y1="20000" x2="2525" y2="20000"/>
                        <a14:foregroundMark x1="9091" y1="31765" x2="15657" y2="44314"/>
                        <a14:foregroundMark x1="18182" y1="49020" x2="18687" y2="50196"/>
                        <a14:foregroundMark x1="18182" y1="10980" x2="15152" y2="6667"/>
                        <a14:foregroundMark x1="12626" y1="2353" x2="12626" y2="2353"/>
                        <a14:foregroundMark x1="23737" y1="55686" x2="23737" y2="55686"/>
                        <a14:foregroundMark x1="41414" y1="15686" x2="41414" y2="15686"/>
                        <a14:foregroundMark x1="17172" y1="10980" x2="17172" y2="109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493"/>
          <a:stretch/>
        </p:blipFill>
        <p:spPr bwMode="auto">
          <a:xfrm>
            <a:off x="9252960" y="5311973"/>
            <a:ext cx="1023820" cy="94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31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F6E965-80D4-2254-73E7-16AB58DE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BE" sz="4800" dirty="0" err="1">
                <a:solidFill>
                  <a:schemeClr val="bg1"/>
                </a:solidFill>
              </a:rPr>
              <a:t>Vereisten</a:t>
            </a:r>
            <a:r>
              <a:rPr lang="en-BE" sz="4800" dirty="0">
                <a:solidFill>
                  <a:schemeClr val="bg1"/>
                </a:solidFill>
              </a:rPr>
              <a:t> in </a:t>
            </a:r>
            <a:r>
              <a:rPr lang="en-BE" sz="4800" dirty="0" err="1">
                <a:solidFill>
                  <a:schemeClr val="bg1"/>
                </a:solidFill>
              </a:rPr>
              <a:t>een</a:t>
            </a:r>
            <a:r>
              <a:rPr lang="en-BE" sz="4800" dirty="0">
                <a:solidFill>
                  <a:schemeClr val="bg1"/>
                </a:solidFill>
              </a:rPr>
              <a:t> </a:t>
            </a:r>
            <a:r>
              <a:rPr lang="en-BE" sz="4800" dirty="0" err="1">
                <a:solidFill>
                  <a:schemeClr val="bg1"/>
                </a:solidFill>
              </a:rPr>
              <a:t>notendop</a:t>
            </a:r>
            <a:endParaRPr lang="en-BE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BEFC8-4EB6-7B3F-94EB-98AE21CBE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410" y="841247"/>
            <a:ext cx="4484536" cy="5340097"/>
          </a:xfrm>
        </p:spPr>
        <p:txBody>
          <a:bodyPr anchor="ctr">
            <a:normAutofit/>
          </a:bodyPr>
          <a:lstStyle/>
          <a:p>
            <a:r>
              <a:rPr lang="en-BE" sz="1500" dirty="0" err="1">
                <a:solidFill>
                  <a:schemeClr val="tx2"/>
                </a:solidFill>
              </a:rPr>
              <a:t>Pagina’s</a:t>
            </a:r>
            <a:endParaRPr lang="en-BE" sz="1500" dirty="0">
              <a:solidFill>
                <a:schemeClr val="tx2"/>
              </a:solidFill>
            </a:endParaRPr>
          </a:p>
          <a:p>
            <a:pPr lvl="1"/>
            <a:r>
              <a:rPr lang="en-BE" sz="1500" u="sng" dirty="0">
                <a:solidFill>
                  <a:schemeClr val="tx2"/>
                </a:solidFill>
              </a:rPr>
              <a:t>Homepage</a:t>
            </a:r>
          </a:p>
          <a:p>
            <a:pPr lvl="2"/>
            <a:r>
              <a:rPr lang="en-BE" sz="1500" u="sng" dirty="0">
                <a:solidFill>
                  <a:schemeClr val="tx2"/>
                </a:solidFill>
              </a:rPr>
              <a:t>featured projects</a:t>
            </a:r>
          </a:p>
          <a:p>
            <a:pPr lvl="2"/>
            <a:r>
              <a:rPr lang="en-BE" sz="1500" dirty="0">
                <a:solidFill>
                  <a:schemeClr val="tx2"/>
                </a:solidFill>
              </a:rPr>
              <a:t>upcoming events</a:t>
            </a:r>
          </a:p>
          <a:p>
            <a:pPr lvl="2"/>
            <a:r>
              <a:rPr lang="fr-BE" sz="1500" dirty="0">
                <a:solidFill>
                  <a:schemeClr val="tx2"/>
                </a:solidFill>
              </a:rPr>
              <a:t>H</a:t>
            </a:r>
            <a:r>
              <a:rPr lang="en-BE" sz="1500" dirty="0" err="1">
                <a:solidFill>
                  <a:schemeClr val="tx2"/>
                </a:solidFill>
              </a:rPr>
              <a:t>uidige</a:t>
            </a:r>
            <a:r>
              <a:rPr lang="en-BE" sz="1500" dirty="0">
                <a:solidFill>
                  <a:schemeClr val="tx2"/>
                </a:solidFill>
              </a:rPr>
              <a:t> </a:t>
            </a:r>
            <a:r>
              <a:rPr lang="en-BE" sz="1500" dirty="0" err="1">
                <a:solidFill>
                  <a:schemeClr val="tx2"/>
                </a:solidFill>
              </a:rPr>
              <a:t>projecten</a:t>
            </a:r>
            <a:endParaRPr lang="en-BE" sz="1500" dirty="0">
              <a:solidFill>
                <a:schemeClr val="tx2"/>
              </a:solidFill>
            </a:endParaRPr>
          </a:p>
          <a:p>
            <a:pPr lvl="1"/>
            <a:r>
              <a:rPr lang="fr-BE" sz="1500" u="sng" dirty="0">
                <a:solidFill>
                  <a:schemeClr val="tx2"/>
                </a:solidFill>
              </a:rPr>
              <a:t>W</a:t>
            </a:r>
            <a:r>
              <a:rPr lang="en-BE" sz="1500" u="sng" dirty="0">
                <a:solidFill>
                  <a:schemeClr val="tx2"/>
                </a:solidFill>
              </a:rPr>
              <a:t>at is DI</a:t>
            </a:r>
          </a:p>
          <a:p>
            <a:pPr lvl="2"/>
            <a:r>
              <a:rPr lang="en-BE" sz="1500" u="sng" dirty="0">
                <a:solidFill>
                  <a:schemeClr val="tx2"/>
                </a:solidFill>
              </a:rPr>
              <a:t>Wat is DI</a:t>
            </a:r>
          </a:p>
          <a:p>
            <a:pPr lvl="2"/>
            <a:r>
              <a:rPr lang="fr-BE" sz="1500" dirty="0">
                <a:solidFill>
                  <a:schemeClr val="tx2"/>
                </a:solidFill>
              </a:rPr>
              <a:t>G</a:t>
            </a:r>
            <a:r>
              <a:rPr lang="en-BE" sz="1500" dirty="0" err="1">
                <a:solidFill>
                  <a:schemeClr val="tx2"/>
                </a:solidFill>
              </a:rPr>
              <a:t>allery</a:t>
            </a:r>
            <a:r>
              <a:rPr lang="en-BE" sz="1500" dirty="0">
                <a:solidFill>
                  <a:schemeClr val="tx2"/>
                </a:solidFill>
              </a:rPr>
              <a:t>: showcase van het </a:t>
            </a:r>
            <a:r>
              <a:rPr lang="en-BE" sz="1500" dirty="0" err="1">
                <a:solidFill>
                  <a:schemeClr val="tx2"/>
                </a:solidFill>
              </a:rPr>
              <a:t>lokaal</a:t>
            </a:r>
            <a:r>
              <a:rPr lang="en-BE" sz="1500" dirty="0">
                <a:solidFill>
                  <a:schemeClr val="tx2"/>
                </a:solidFill>
              </a:rPr>
              <a:t>	</a:t>
            </a:r>
          </a:p>
          <a:p>
            <a:pPr lvl="1"/>
            <a:r>
              <a:rPr lang="en-BE" sz="1500" u="sng" dirty="0" err="1">
                <a:solidFill>
                  <a:schemeClr val="tx2"/>
                </a:solidFill>
              </a:rPr>
              <a:t>Projecten</a:t>
            </a:r>
            <a:endParaRPr lang="en-BE" sz="1500" u="sng" dirty="0">
              <a:solidFill>
                <a:schemeClr val="tx2"/>
              </a:solidFill>
            </a:endParaRPr>
          </a:p>
          <a:p>
            <a:pPr lvl="1"/>
            <a:r>
              <a:rPr lang="fr-BE" sz="1500" u="sng" dirty="0">
                <a:solidFill>
                  <a:schemeClr val="tx2"/>
                </a:solidFill>
              </a:rPr>
              <a:t>C</a:t>
            </a:r>
            <a:r>
              <a:rPr lang="en-BE" sz="1500" u="sng" dirty="0" err="1">
                <a:solidFill>
                  <a:schemeClr val="tx2"/>
                </a:solidFill>
              </a:rPr>
              <a:t>ontact</a:t>
            </a:r>
            <a:r>
              <a:rPr lang="en-BE" sz="1500" u="sng" dirty="0">
                <a:solidFill>
                  <a:schemeClr val="tx2"/>
                </a:solidFill>
              </a:rPr>
              <a:t> page</a:t>
            </a:r>
          </a:p>
          <a:p>
            <a:pPr lvl="2"/>
            <a:r>
              <a:rPr lang="en-BE" sz="1500" dirty="0">
                <a:solidFill>
                  <a:schemeClr val="tx2"/>
                </a:solidFill>
              </a:rPr>
              <a:t>(upload </a:t>
            </a:r>
            <a:r>
              <a:rPr lang="en-BE" sz="1500" dirty="0" err="1">
                <a:solidFill>
                  <a:schemeClr val="tx2"/>
                </a:solidFill>
              </a:rPr>
              <a:t>projectvoorstel</a:t>
            </a:r>
            <a:r>
              <a:rPr lang="en-BE" sz="1500" dirty="0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en-BE" sz="1500" u="sng" dirty="0">
                <a:solidFill>
                  <a:schemeClr val="tx2"/>
                </a:solidFill>
              </a:rPr>
              <a:t>Upload a project</a:t>
            </a:r>
          </a:p>
          <a:p>
            <a:pPr lvl="2"/>
            <a:r>
              <a:rPr lang="en-BE" sz="1500" dirty="0">
                <a:solidFill>
                  <a:schemeClr val="tx2"/>
                </a:solidFill>
              </a:rPr>
              <a:t>Title</a:t>
            </a:r>
          </a:p>
          <a:p>
            <a:pPr lvl="2"/>
            <a:r>
              <a:rPr lang="en-BE" sz="1500" dirty="0">
                <a:solidFill>
                  <a:schemeClr val="tx2"/>
                </a:solidFill>
              </a:rPr>
              <a:t>Description</a:t>
            </a:r>
          </a:p>
          <a:p>
            <a:pPr lvl="2"/>
            <a:r>
              <a:rPr lang="en-BE" sz="1500" dirty="0">
                <a:solidFill>
                  <a:schemeClr val="tx2"/>
                </a:solidFill>
              </a:rPr>
              <a:t>Photo / video / </a:t>
            </a:r>
            <a:r>
              <a:rPr lang="en-BE" sz="1500" dirty="0" err="1">
                <a:solidFill>
                  <a:schemeClr val="tx2"/>
                </a:solidFill>
              </a:rPr>
              <a:t>Youtube</a:t>
            </a:r>
            <a:r>
              <a:rPr lang="en-BE" sz="1500" dirty="0">
                <a:solidFill>
                  <a:schemeClr val="tx2"/>
                </a:solidFill>
              </a:rPr>
              <a:t> link</a:t>
            </a:r>
            <a:r>
              <a:rPr lang="en-US" sz="1500" dirty="0">
                <a:solidFill>
                  <a:schemeClr val="tx2"/>
                </a:solidFill>
              </a:rPr>
              <a:t> / poster / git link / </a:t>
            </a:r>
            <a:endParaRPr lang="en-BE" sz="1500" dirty="0">
              <a:solidFill>
                <a:schemeClr val="tx2"/>
              </a:solidFill>
            </a:endParaRPr>
          </a:p>
          <a:p>
            <a:pPr lvl="2"/>
            <a:endParaRPr lang="en-BE" sz="1500" dirty="0">
              <a:solidFill>
                <a:schemeClr val="tx2"/>
              </a:solidFill>
            </a:endParaRPr>
          </a:p>
          <a:p>
            <a:pPr lvl="1"/>
            <a:endParaRPr lang="en-BE" sz="1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506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196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Dinowebsite</vt:lpstr>
      <vt:lpstr>Intro</vt:lpstr>
      <vt:lpstr>Vereisten website</vt:lpstr>
      <vt:lpstr>Vereisten website</vt:lpstr>
      <vt:lpstr>Vereisten website</vt:lpstr>
      <vt:lpstr>Vereisten website</vt:lpstr>
      <vt:lpstr>Vereisten website</vt:lpstr>
      <vt:lpstr>Ideeën</vt:lpstr>
      <vt:lpstr>Vereisten in een notendop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Dinoweb</dc:title>
  <dc:creator>Frederik Gielis</dc:creator>
  <cp:lastModifiedBy>Frederik Gielis</cp:lastModifiedBy>
  <cp:revision>2</cp:revision>
  <dcterms:created xsi:type="dcterms:W3CDTF">2022-09-12T17:38:21Z</dcterms:created>
  <dcterms:modified xsi:type="dcterms:W3CDTF">2022-09-21T17:42:10Z</dcterms:modified>
</cp:coreProperties>
</file>