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bold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font" Target="fonts/Roboto-regular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28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-italic.fntdata"/><Relationship Id="rId30" Type="http://schemas.openxmlformats.org/officeDocument/2006/relationships/font" Target="fonts/Merriweather-bold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e588842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e588842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e588822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e588822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fe588822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fe58882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fe588822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fe588822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fe58882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fe58882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e588842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e588842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fe588822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fe588822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e588842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fe588842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fe588822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fe588822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fe588822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fe588822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e588822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e58882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fe58882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fe58882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e588822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fe588822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fe58882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fe58882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e58882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fe58882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e58882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fe58882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fe588822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fe588822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fe58882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fe58882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Fabric demo with AdventureWorks dataset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by Bryan Deckers &amp; Nathan Neve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400" y="3952800"/>
            <a:ext cx="1214325" cy="6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83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1920"/>
              <a:t>Bronze to Silver,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1920"/>
              <a:t>Running the notebooks in </a:t>
            </a:r>
            <a:r>
              <a:rPr lang="nl" sz="1920"/>
              <a:t>parallel</a:t>
            </a:r>
            <a:r>
              <a:rPr lang="nl" sz="1920"/>
              <a:t> can </a:t>
            </a:r>
            <a:r>
              <a:rPr lang="nl" sz="1920"/>
              <a:t>improve execution speeds drastically. We had a limited capacity, so we had no choice.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2054125"/>
            <a:ext cx="74009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Three notebooks serving a different purpose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27700" y="1646625"/>
            <a:ext cx="77514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bronze to silver we specify our data types, change column names and clean our data. 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scd</a:t>
            </a:r>
            <a:r>
              <a:rPr lang="nl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loads the csv’s inside our silver layer without applying SCD.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Salesperson_SCD &amp; Sales_SCD</a:t>
            </a:r>
            <a:r>
              <a:rPr lang="nl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load the csv’s inside our silver layer while applying </a:t>
            </a:r>
            <a:r>
              <a:rPr lang="nl" sz="19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SCD type 2</a:t>
            </a:r>
            <a:r>
              <a:rPr lang="nl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SCD Type 2 logic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5" y="1375550"/>
            <a:ext cx="8361462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19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Finally we remove the silver_ aliased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and perform a union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2475"/>
            <a:ext cx="8839200" cy="225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Silver to Gold</a:t>
            </a:r>
            <a:endParaRPr sz="48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Silver to Gold</a:t>
            </a:r>
            <a:endParaRPr sz="48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0" y="1870900"/>
            <a:ext cx="24479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4162525" y="2375775"/>
            <a:ext cx="42807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two notebooks serve the purpose of creating the dimensions and fact tables respectively.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Teams &amp; Mail</a:t>
            </a:r>
            <a:endParaRPr sz="48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Teams message when the master pipeline </a:t>
            </a:r>
            <a:r>
              <a:rPr lang="nl"/>
              <a:t>fails</a:t>
            </a:r>
            <a:r>
              <a:rPr lang="nl"/>
              <a:t> 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50777"/>
          <a:stretch/>
        </p:blipFill>
        <p:spPr>
          <a:xfrm>
            <a:off x="164025" y="2351227"/>
            <a:ext cx="3010150" cy="15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8" y="2020450"/>
            <a:ext cx="5676643" cy="224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Mail when the </a:t>
            </a:r>
            <a:r>
              <a:rPr lang="nl"/>
              <a:t>master </a:t>
            </a:r>
            <a:r>
              <a:rPr lang="nl"/>
              <a:t>pipeline fails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23855" r="0" t="0"/>
          <a:stretch/>
        </p:blipFill>
        <p:spPr>
          <a:xfrm>
            <a:off x="4114325" y="1661825"/>
            <a:ext cx="4785725" cy="2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4">
            <a:alphaModFix/>
          </a:blip>
          <a:srcRect b="47717" l="0" r="0" t="0"/>
          <a:stretch/>
        </p:blipFill>
        <p:spPr>
          <a:xfrm>
            <a:off x="744825" y="2388100"/>
            <a:ext cx="2693950" cy="1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100"/>
              <a:t>Successful</a:t>
            </a:r>
            <a:r>
              <a:rPr lang="nl" sz="3100"/>
              <a:t> execution</a:t>
            </a:r>
            <a:endParaRPr sz="3100"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75" y="1364600"/>
            <a:ext cx="787204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112450" y="298275"/>
            <a:ext cx="4603200" cy="4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444375" y="721125"/>
            <a:ext cx="29292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nl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Model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nl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Master Pipeline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nl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Landing Bronze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nl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Bronze to Silver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nl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Silver to Gold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nl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Teams &amp; Mail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325" y="4046975"/>
            <a:ext cx="793225" cy="7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Data Model</a:t>
            </a:r>
            <a:endParaRPr sz="48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13" y="152400"/>
            <a:ext cx="78817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4800"/>
              <a:t>Master Pipeline</a:t>
            </a:r>
            <a:endParaRPr sz="48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Master Pipeline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11525"/>
            <a:ext cx="8839200" cy="289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Landing Bronze</a:t>
            </a:r>
            <a:endParaRPr sz="48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Landing Bronze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46700"/>
            <a:ext cx="4725203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461775" y="2644600"/>
            <a:ext cx="3194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series of copy statements that load the csv files of </a:t>
            </a:r>
            <a:r>
              <a:rPr lang="nl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source into the </a:t>
            </a:r>
            <a:r>
              <a:rPr b="1" lang="nl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bronze layer</a:t>
            </a:r>
            <a:r>
              <a:rPr lang="nl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Bronze to Silver</a:t>
            </a:r>
            <a:endParaRPr sz="48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25" y="4639654"/>
            <a:ext cx="1133000" cy="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A3D58BFA042848829B1088A823DC8B" ma:contentTypeVersion="20" ma:contentTypeDescription="Een nieuw document maken." ma:contentTypeScope="" ma:versionID="d2a07a730d129c99d6a8dd61cef19e15">
  <xsd:schema xmlns:xsd="http://www.w3.org/2001/XMLSchema" xmlns:xs="http://www.w3.org/2001/XMLSchema" xmlns:p="http://schemas.microsoft.com/office/2006/metadata/properties" xmlns:ns2="c53c0aff-5ed5-4054-b6cd-185ee86e9eb0" xmlns:ns3="3c3f66a2-0fdf-4acb-8d1e-a8cda8fd1d69" xmlns:ns4="3f990481-ab93-40a5-af1d-fa0a4386ebd9" targetNamespace="http://schemas.microsoft.com/office/2006/metadata/properties" ma:root="true" ma:fieldsID="babd0d798bda180ff0ba8365d66cc6ea" ns2:_="" ns3:_="" ns4:_="">
    <xsd:import namespace="c53c0aff-5ed5-4054-b6cd-185ee86e9eb0"/>
    <xsd:import namespace="3c3f66a2-0fdf-4acb-8d1e-a8cda8fd1d69"/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emester1" minOccurs="0"/>
                <xsd:element ref="ns2:Semester2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c0aff-5ed5-4054-b6cd-185ee86e9e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Semester1" ma:index="13" nillable="true" ma:displayName="Semester 1" ma:default="1" ma:format="Dropdown" ma:internalName="Semester1">
      <xsd:simpleType>
        <xsd:restriction base="dms:Boolean"/>
      </xsd:simpleType>
    </xsd:element>
    <xsd:element name="Semester2" ma:index="14" nillable="true" ma:displayName="Semester 2" ma:default="1" ma:format="Dropdown" ma:internalName="Semester2">
      <xsd:simpleType>
        <xsd:restriction base="dms:Boolea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49b243c3-5758-488d-a165-3d321439e89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f66a2-0fdf-4acb-8d1e-a8cda8fd1d6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804e92a9-fea2-4675-a53e-2b3e3f006ed6}" ma:internalName="TaxCatchAll" ma:showField="CatchAllData" ma:web="3c3f66a2-0fdf-4acb-8d1e-a8cda8fd1d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DB26B-432D-4278-BA4C-07F0C6D65346}"/>
</file>

<file path=customXml/itemProps2.xml><?xml version="1.0" encoding="utf-8"?>
<ds:datastoreItem xmlns:ds="http://schemas.openxmlformats.org/officeDocument/2006/customXml" ds:itemID="{13934ACC-E8FC-4627-A65D-B094D81B6716}"/>
</file>