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777ea62c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777ea62c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777ea62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777ea62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7dcd5ef2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7dcd5ef2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777ea62c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777ea62c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7dcd5ee3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7dcd5ee3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7dcd5ee3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7dcd5ee3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7dcd5ee3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7dcd5ee3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7dcd5ee3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7dcd5ee3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7dcd5ef2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7dcd5ef2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7dcd5ef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7dcd5ef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7dcd5ef2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7dcd5ef2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openpyxl.readthedocs.io/en/stable/" TargetMode="External"/><Relationship Id="rId4" Type="http://schemas.openxmlformats.org/officeDocument/2006/relationships/hyperlink" Target="https://www.diagrams.ne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C#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000"/>
              <a:t>Christian Traxler, Rene Levesque, Martin Cooper, Thomas Oliver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</a:t>
            </a:r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broke up the work between group members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Thomas worked on file I/O, converting .xlsx data to the classes we designed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Martin/Rene worked on designing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Martin worked on the calculation of the spread due to normal classes and from spread due to contaminated surfaces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Rene worked on calculating the spread due to </a:t>
            </a:r>
            <a:r>
              <a:rPr lang="en"/>
              <a:t>extracurricular</a:t>
            </a:r>
            <a:r>
              <a:rPr lang="en"/>
              <a:t> activities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Christian worked on determining constants, calculate percent of infection and the UI which was not completed in time so we went with our command line solution.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Stakeholders</a:t>
            </a:r>
            <a:endParaRPr/>
          </a:p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264500" y="1140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School Officials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Could use information to alter classes to limit further spread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Health Officials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Could use information to track the potential spread outside the school to prevent others from outside of the school from getting the virus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Might want to know what chance their child has of being a zombie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openpyxl in solution: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https://openpyxl.readthedocs.io/en/stable/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UML creation: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https://www.diagrams.net/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Process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10050" y="1152475"/>
            <a:ext cx="893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the competition package, our team organized all of the relevant information that may be used in our solution.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then individually brainstormed several different methods to calculate infectivity for a day.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then compared our solutions and chose the most optimal design that could be implemented within the time constraints.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then began working on the solution by tasking different members with different roles.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Some tasks included I/O, data structure implementation, and </a:t>
            </a:r>
            <a:r>
              <a:rPr lang="en"/>
              <a:t>algorithms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task was </a:t>
            </a:r>
            <a:r>
              <a:rPr lang="en"/>
              <a:t>thoroughly</a:t>
            </a:r>
            <a:r>
              <a:rPr lang="en"/>
              <a:t> tested independently before integration to isolate bugs.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Once the design reached a completed state we focused on testing the application to minimize errors in our calculations.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2913"/>
            <a:ext cx="9144000" cy="4977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Justification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110050" y="1152475"/>
            <a:ext cx="893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Biggest design choice was to represent as probabilities rather than selecting random people to infect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Allows for deterministic results and helps others to not misinterpret the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Values: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Contamination Factor: 0.1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R(naught) = 3.0/5.0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Extracurricular Spacing Factor: 2.0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Teacher - Student Multiplier: 0.9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TA - Student Multiplier: 1.1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Teacher - TA Multiplier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</a:t>
            </a:r>
            <a:r>
              <a:rPr lang="en"/>
              <a:t>Critique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110050" y="1152475"/>
            <a:ext cx="893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in depth analysis of transmission via surfaces and transmission via contact.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Attempted to create a UI (see next slide) which would allow for easy to use input of a file and output of the results.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Due to time </a:t>
            </a:r>
            <a:r>
              <a:rPr lang="en"/>
              <a:t>constraints and bugs within the UI we could not complete this so we opted for a simpler console input/output.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Some of our classes our similar so we could have combined them or made a parent class.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75" y="196425"/>
            <a:ext cx="72580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Benefits and Principles of the Solution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Object oriented design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Broke solutions into smaller subproblems(periods, lunch and extracurriculars)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Design</a:t>
            </a:r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a list of classes by period (Philosophy, Math, etc…)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Assign students, TAs and teachers to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‘var’ of number of people students infect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 through each student add 3/5 x ‘chance infected’ for each student.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‘var’ of number of people teacher infects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 3/5 x chance teacher has to be infected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 the same as teacher for TA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Design continued</a:t>
            </a:r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through student array: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Increase their chance by: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 #students infected/#students + #teacher/#students *teacher_student_multiplier + #ta infects/#students * TA_student Multiplier) * infectivity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created </a:t>
            </a:r>
            <a:r>
              <a:rPr lang="en"/>
              <a:t>alternate</a:t>
            </a:r>
            <a:r>
              <a:rPr lang="en"/>
              <a:t> versions of this algorithm for lunch and extracurriculars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