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3"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B02128-F186-49A6-B57A-8ECB309163E8}"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517B55D-2097-47B4-BF00-288549F70BEA}">
      <dgm:prSet/>
      <dgm:spPr/>
      <dgm:t>
        <a:bodyPr/>
        <a:lstStyle/>
        <a:p>
          <a:r>
            <a:rPr lang="en-US"/>
            <a:t>SRP</a:t>
          </a:r>
        </a:p>
      </dgm:t>
    </dgm:pt>
    <dgm:pt modelId="{26F9D8A1-58F0-4054-B2A4-D15CB9A8E819}" type="parTrans" cxnId="{9912284C-FECB-4048-B6AE-3111033847FA}">
      <dgm:prSet/>
      <dgm:spPr/>
      <dgm:t>
        <a:bodyPr/>
        <a:lstStyle/>
        <a:p>
          <a:endParaRPr lang="en-US"/>
        </a:p>
      </dgm:t>
    </dgm:pt>
    <dgm:pt modelId="{BBA10AED-525E-428A-9397-7B77AD8840DC}" type="sibTrans" cxnId="{9912284C-FECB-4048-B6AE-3111033847FA}">
      <dgm:prSet/>
      <dgm:spPr/>
      <dgm:t>
        <a:bodyPr/>
        <a:lstStyle/>
        <a:p>
          <a:endParaRPr lang="en-US"/>
        </a:p>
      </dgm:t>
    </dgm:pt>
    <dgm:pt modelId="{2F09DBBF-6E78-458C-8542-B8F68C902943}">
      <dgm:prSet/>
      <dgm:spPr/>
      <dgm:t>
        <a:bodyPr/>
        <a:lstStyle/>
        <a:p>
          <a:r>
            <a:rPr lang="en-US"/>
            <a:t>DRY</a:t>
          </a:r>
        </a:p>
      </dgm:t>
    </dgm:pt>
    <dgm:pt modelId="{5E386272-62DB-493B-8AEA-F3D239E85D61}" type="parTrans" cxnId="{18CBA4E5-7377-42FB-A550-3C8A4C23F2B7}">
      <dgm:prSet/>
      <dgm:spPr/>
      <dgm:t>
        <a:bodyPr/>
        <a:lstStyle/>
        <a:p>
          <a:endParaRPr lang="en-US"/>
        </a:p>
      </dgm:t>
    </dgm:pt>
    <dgm:pt modelId="{DBAD0728-9DEB-4C86-926C-51D532B2308D}" type="sibTrans" cxnId="{18CBA4E5-7377-42FB-A550-3C8A4C23F2B7}">
      <dgm:prSet/>
      <dgm:spPr/>
      <dgm:t>
        <a:bodyPr/>
        <a:lstStyle/>
        <a:p>
          <a:endParaRPr lang="en-US"/>
        </a:p>
      </dgm:t>
    </dgm:pt>
    <dgm:pt modelId="{58168839-A875-42E0-B878-33F6B2F51C1C}">
      <dgm:prSet/>
      <dgm:spPr/>
      <dgm:t>
        <a:bodyPr/>
        <a:lstStyle/>
        <a:p>
          <a:r>
            <a:rPr lang="en-US"/>
            <a:t>Polymorphism</a:t>
          </a:r>
        </a:p>
      </dgm:t>
    </dgm:pt>
    <dgm:pt modelId="{F6DE1343-F343-490E-8B93-F747ED77246C}" type="parTrans" cxnId="{58A33A2D-FC4B-41B3-A27A-C8B351C12E9D}">
      <dgm:prSet/>
      <dgm:spPr/>
      <dgm:t>
        <a:bodyPr/>
        <a:lstStyle/>
        <a:p>
          <a:endParaRPr lang="en-US"/>
        </a:p>
      </dgm:t>
    </dgm:pt>
    <dgm:pt modelId="{33F2E0E0-AABD-405A-B3CF-00273C38338C}" type="sibTrans" cxnId="{58A33A2D-FC4B-41B3-A27A-C8B351C12E9D}">
      <dgm:prSet/>
      <dgm:spPr/>
      <dgm:t>
        <a:bodyPr/>
        <a:lstStyle/>
        <a:p>
          <a:endParaRPr lang="en-US"/>
        </a:p>
      </dgm:t>
    </dgm:pt>
    <dgm:pt modelId="{2ACF81AF-403D-4411-8FAA-1514184112B6}">
      <dgm:prSet/>
      <dgm:spPr/>
      <dgm:t>
        <a:bodyPr/>
        <a:lstStyle/>
        <a:p>
          <a:r>
            <a:rPr lang="en-US"/>
            <a:t>Cloud Native</a:t>
          </a:r>
        </a:p>
      </dgm:t>
    </dgm:pt>
    <dgm:pt modelId="{B8DFBC94-8DA7-4726-BD49-FDD7698417BE}" type="parTrans" cxnId="{E158ECBB-754C-448C-AAD1-7C65BD0F7187}">
      <dgm:prSet/>
      <dgm:spPr/>
      <dgm:t>
        <a:bodyPr/>
        <a:lstStyle/>
        <a:p>
          <a:endParaRPr lang="en-US"/>
        </a:p>
      </dgm:t>
    </dgm:pt>
    <dgm:pt modelId="{B9CB3AC6-684D-4065-9646-DB964E0548D8}" type="sibTrans" cxnId="{E158ECBB-754C-448C-AAD1-7C65BD0F7187}">
      <dgm:prSet/>
      <dgm:spPr/>
      <dgm:t>
        <a:bodyPr/>
        <a:lstStyle/>
        <a:p>
          <a:endParaRPr lang="en-US"/>
        </a:p>
      </dgm:t>
    </dgm:pt>
    <dgm:pt modelId="{4DDA233B-CC64-4D90-91AE-A0DF1DE1C05A}" type="pres">
      <dgm:prSet presAssocID="{3AB02128-F186-49A6-B57A-8ECB309163E8}" presName="root" presStyleCnt="0">
        <dgm:presLayoutVars>
          <dgm:dir/>
          <dgm:resizeHandles val="exact"/>
        </dgm:presLayoutVars>
      </dgm:prSet>
      <dgm:spPr/>
    </dgm:pt>
    <dgm:pt modelId="{4FE7975B-E468-4B63-8C97-852CCC89FC20}" type="pres">
      <dgm:prSet presAssocID="{7517B55D-2097-47B4-BF00-288549F70BEA}" presName="compNode" presStyleCnt="0"/>
      <dgm:spPr/>
    </dgm:pt>
    <dgm:pt modelId="{DA1539E8-809F-4E96-9B0F-E39012ECB018}" type="pres">
      <dgm:prSet presAssocID="{7517B55D-2097-47B4-BF00-288549F70BE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DE137137-8F41-48A1-B60A-6FC3255ED4FF}" type="pres">
      <dgm:prSet presAssocID="{7517B55D-2097-47B4-BF00-288549F70BEA}" presName="spaceRect" presStyleCnt="0"/>
      <dgm:spPr/>
    </dgm:pt>
    <dgm:pt modelId="{801A3154-4C59-454E-8F55-0EA243637A68}" type="pres">
      <dgm:prSet presAssocID="{7517B55D-2097-47B4-BF00-288549F70BEA}" presName="textRect" presStyleLbl="revTx" presStyleIdx="0" presStyleCnt="4">
        <dgm:presLayoutVars>
          <dgm:chMax val="1"/>
          <dgm:chPref val="1"/>
        </dgm:presLayoutVars>
      </dgm:prSet>
      <dgm:spPr/>
    </dgm:pt>
    <dgm:pt modelId="{7E85D5A2-AFF5-4494-A1B4-4DD51D45733A}" type="pres">
      <dgm:prSet presAssocID="{BBA10AED-525E-428A-9397-7B77AD8840DC}" presName="sibTrans" presStyleCnt="0"/>
      <dgm:spPr/>
    </dgm:pt>
    <dgm:pt modelId="{2A443529-F57B-42F9-9219-E64941C2574C}" type="pres">
      <dgm:prSet presAssocID="{2F09DBBF-6E78-458C-8542-B8F68C902943}" presName="compNode" presStyleCnt="0"/>
      <dgm:spPr/>
    </dgm:pt>
    <dgm:pt modelId="{D9C4FE39-4977-4288-AF5C-9F31F5CFE55B}" type="pres">
      <dgm:prSet presAssocID="{2F09DBBF-6E78-458C-8542-B8F68C90294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sert scene"/>
        </a:ext>
      </dgm:extLst>
    </dgm:pt>
    <dgm:pt modelId="{4FC663AE-B65F-4411-AC57-08E5382CB192}" type="pres">
      <dgm:prSet presAssocID="{2F09DBBF-6E78-458C-8542-B8F68C902943}" presName="spaceRect" presStyleCnt="0"/>
      <dgm:spPr/>
    </dgm:pt>
    <dgm:pt modelId="{2EF3B632-8BB9-4958-98FE-737A7FF32906}" type="pres">
      <dgm:prSet presAssocID="{2F09DBBF-6E78-458C-8542-B8F68C902943}" presName="textRect" presStyleLbl="revTx" presStyleIdx="1" presStyleCnt="4">
        <dgm:presLayoutVars>
          <dgm:chMax val="1"/>
          <dgm:chPref val="1"/>
        </dgm:presLayoutVars>
      </dgm:prSet>
      <dgm:spPr/>
    </dgm:pt>
    <dgm:pt modelId="{2D981252-DEF0-4C05-BD40-4AD1C34DA07E}" type="pres">
      <dgm:prSet presAssocID="{DBAD0728-9DEB-4C86-926C-51D532B2308D}" presName="sibTrans" presStyleCnt="0"/>
      <dgm:spPr/>
    </dgm:pt>
    <dgm:pt modelId="{3DCA8AA1-2791-47FD-9BCE-2E5B494C3FE4}" type="pres">
      <dgm:prSet presAssocID="{58168839-A875-42E0-B878-33F6B2F51C1C}" presName="compNode" presStyleCnt="0"/>
      <dgm:spPr/>
    </dgm:pt>
    <dgm:pt modelId="{B2E7359C-F190-4916-BF5B-9B59A846A9E5}" type="pres">
      <dgm:prSet presAssocID="{58168839-A875-42E0-B878-33F6B2F51C1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NA"/>
        </a:ext>
      </dgm:extLst>
    </dgm:pt>
    <dgm:pt modelId="{233C24CB-5B73-4F6A-926F-563D5791B605}" type="pres">
      <dgm:prSet presAssocID="{58168839-A875-42E0-B878-33F6B2F51C1C}" presName="spaceRect" presStyleCnt="0"/>
      <dgm:spPr/>
    </dgm:pt>
    <dgm:pt modelId="{EBCFCFF7-E93B-4B75-858B-AC0DBC34BEE0}" type="pres">
      <dgm:prSet presAssocID="{58168839-A875-42E0-B878-33F6B2F51C1C}" presName="textRect" presStyleLbl="revTx" presStyleIdx="2" presStyleCnt="4">
        <dgm:presLayoutVars>
          <dgm:chMax val="1"/>
          <dgm:chPref val="1"/>
        </dgm:presLayoutVars>
      </dgm:prSet>
      <dgm:spPr/>
    </dgm:pt>
    <dgm:pt modelId="{BA15C619-4FD5-41FF-A8CB-C8BD448C28C4}" type="pres">
      <dgm:prSet presAssocID="{33F2E0E0-AABD-405A-B3CF-00273C38338C}" presName="sibTrans" presStyleCnt="0"/>
      <dgm:spPr/>
    </dgm:pt>
    <dgm:pt modelId="{7C78D85F-B37B-48ED-8D98-E064360AF6FB}" type="pres">
      <dgm:prSet presAssocID="{2ACF81AF-403D-4411-8FAA-1514184112B6}" presName="compNode" presStyleCnt="0"/>
      <dgm:spPr/>
    </dgm:pt>
    <dgm:pt modelId="{B65C9E5A-50D4-4BF7-A660-C3051F3F60F2}" type="pres">
      <dgm:prSet presAssocID="{2ACF81AF-403D-4411-8FAA-1514184112B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a:ext>
      </dgm:extLst>
    </dgm:pt>
    <dgm:pt modelId="{B935AC72-2F53-475B-B8E6-F23A6BFCE362}" type="pres">
      <dgm:prSet presAssocID="{2ACF81AF-403D-4411-8FAA-1514184112B6}" presName="spaceRect" presStyleCnt="0"/>
      <dgm:spPr/>
    </dgm:pt>
    <dgm:pt modelId="{276D3D19-97D0-4072-B9A1-CCBEBFD287EB}" type="pres">
      <dgm:prSet presAssocID="{2ACF81AF-403D-4411-8FAA-1514184112B6}" presName="textRect" presStyleLbl="revTx" presStyleIdx="3" presStyleCnt="4">
        <dgm:presLayoutVars>
          <dgm:chMax val="1"/>
          <dgm:chPref val="1"/>
        </dgm:presLayoutVars>
      </dgm:prSet>
      <dgm:spPr/>
    </dgm:pt>
  </dgm:ptLst>
  <dgm:cxnLst>
    <dgm:cxn modelId="{58A33A2D-FC4B-41B3-A27A-C8B351C12E9D}" srcId="{3AB02128-F186-49A6-B57A-8ECB309163E8}" destId="{58168839-A875-42E0-B878-33F6B2F51C1C}" srcOrd="2" destOrd="0" parTransId="{F6DE1343-F343-490E-8B93-F747ED77246C}" sibTransId="{33F2E0E0-AABD-405A-B3CF-00273C38338C}"/>
    <dgm:cxn modelId="{EF00155E-5CD4-4C1D-B64F-AB5FFADAA36D}" type="presOf" srcId="{7517B55D-2097-47B4-BF00-288549F70BEA}" destId="{801A3154-4C59-454E-8F55-0EA243637A68}" srcOrd="0" destOrd="0" presId="urn:microsoft.com/office/officeart/2018/2/layout/IconLabelList"/>
    <dgm:cxn modelId="{9912284C-FECB-4048-B6AE-3111033847FA}" srcId="{3AB02128-F186-49A6-B57A-8ECB309163E8}" destId="{7517B55D-2097-47B4-BF00-288549F70BEA}" srcOrd="0" destOrd="0" parTransId="{26F9D8A1-58F0-4054-B2A4-D15CB9A8E819}" sibTransId="{BBA10AED-525E-428A-9397-7B77AD8840DC}"/>
    <dgm:cxn modelId="{36638F6C-E30A-442F-8DD5-3AE134E63FCC}" type="presOf" srcId="{3AB02128-F186-49A6-B57A-8ECB309163E8}" destId="{4DDA233B-CC64-4D90-91AE-A0DF1DE1C05A}" srcOrd="0" destOrd="0" presId="urn:microsoft.com/office/officeart/2018/2/layout/IconLabelList"/>
    <dgm:cxn modelId="{D7851A75-FC4C-4688-BA32-0A8E56272243}" type="presOf" srcId="{2F09DBBF-6E78-458C-8542-B8F68C902943}" destId="{2EF3B632-8BB9-4958-98FE-737A7FF32906}" srcOrd="0" destOrd="0" presId="urn:microsoft.com/office/officeart/2018/2/layout/IconLabelList"/>
    <dgm:cxn modelId="{E158ECBB-754C-448C-AAD1-7C65BD0F7187}" srcId="{3AB02128-F186-49A6-B57A-8ECB309163E8}" destId="{2ACF81AF-403D-4411-8FAA-1514184112B6}" srcOrd="3" destOrd="0" parTransId="{B8DFBC94-8DA7-4726-BD49-FDD7698417BE}" sibTransId="{B9CB3AC6-684D-4065-9646-DB964E0548D8}"/>
    <dgm:cxn modelId="{E5828ED5-DB14-41B2-B81B-C7F990605347}" type="presOf" srcId="{58168839-A875-42E0-B878-33F6B2F51C1C}" destId="{EBCFCFF7-E93B-4B75-858B-AC0DBC34BEE0}" srcOrd="0" destOrd="0" presId="urn:microsoft.com/office/officeart/2018/2/layout/IconLabelList"/>
    <dgm:cxn modelId="{18CBA4E5-7377-42FB-A550-3C8A4C23F2B7}" srcId="{3AB02128-F186-49A6-B57A-8ECB309163E8}" destId="{2F09DBBF-6E78-458C-8542-B8F68C902943}" srcOrd="1" destOrd="0" parTransId="{5E386272-62DB-493B-8AEA-F3D239E85D61}" sibTransId="{DBAD0728-9DEB-4C86-926C-51D532B2308D}"/>
    <dgm:cxn modelId="{5CB80AFD-B005-46F2-BBE2-CD314F235096}" type="presOf" srcId="{2ACF81AF-403D-4411-8FAA-1514184112B6}" destId="{276D3D19-97D0-4072-B9A1-CCBEBFD287EB}" srcOrd="0" destOrd="0" presId="urn:microsoft.com/office/officeart/2018/2/layout/IconLabelList"/>
    <dgm:cxn modelId="{901F3247-3DAA-4716-94F8-BC8C83E92BA8}" type="presParOf" srcId="{4DDA233B-CC64-4D90-91AE-A0DF1DE1C05A}" destId="{4FE7975B-E468-4B63-8C97-852CCC89FC20}" srcOrd="0" destOrd="0" presId="urn:microsoft.com/office/officeart/2018/2/layout/IconLabelList"/>
    <dgm:cxn modelId="{07D2E65A-719D-4694-A98B-4758B7DA7D37}" type="presParOf" srcId="{4FE7975B-E468-4B63-8C97-852CCC89FC20}" destId="{DA1539E8-809F-4E96-9B0F-E39012ECB018}" srcOrd="0" destOrd="0" presId="urn:microsoft.com/office/officeart/2018/2/layout/IconLabelList"/>
    <dgm:cxn modelId="{5D3DC07F-0764-4991-AD9F-40A7C52181E1}" type="presParOf" srcId="{4FE7975B-E468-4B63-8C97-852CCC89FC20}" destId="{DE137137-8F41-48A1-B60A-6FC3255ED4FF}" srcOrd="1" destOrd="0" presId="urn:microsoft.com/office/officeart/2018/2/layout/IconLabelList"/>
    <dgm:cxn modelId="{23AC903B-6D7C-4486-8AC6-7363FEEA0968}" type="presParOf" srcId="{4FE7975B-E468-4B63-8C97-852CCC89FC20}" destId="{801A3154-4C59-454E-8F55-0EA243637A68}" srcOrd="2" destOrd="0" presId="urn:microsoft.com/office/officeart/2018/2/layout/IconLabelList"/>
    <dgm:cxn modelId="{1357DAEA-527B-4127-965D-8284EE5E01E1}" type="presParOf" srcId="{4DDA233B-CC64-4D90-91AE-A0DF1DE1C05A}" destId="{7E85D5A2-AFF5-4494-A1B4-4DD51D45733A}" srcOrd="1" destOrd="0" presId="urn:microsoft.com/office/officeart/2018/2/layout/IconLabelList"/>
    <dgm:cxn modelId="{DAFAD9CB-E317-4BA5-8CB2-9E1DF387F21B}" type="presParOf" srcId="{4DDA233B-CC64-4D90-91AE-A0DF1DE1C05A}" destId="{2A443529-F57B-42F9-9219-E64941C2574C}" srcOrd="2" destOrd="0" presId="urn:microsoft.com/office/officeart/2018/2/layout/IconLabelList"/>
    <dgm:cxn modelId="{2C063F31-8D5D-46CB-90DC-50F6511004B8}" type="presParOf" srcId="{2A443529-F57B-42F9-9219-E64941C2574C}" destId="{D9C4FE39-4977-4288-AF5C-9F31F5CFE55B}" srcOrd="0" destOrd="0" presId="urn:microsoft.com/office/officeart/2018/2/layout/IconLabelList"/>
    <dgm:cxn modelId="{FDEDD43F-88C9-4790-B2AB-6011B426DE61}" type="presParOf" srcId="{2A443529-F57B-42F9-9219-E64941C2574C}" destId="{4FC663AE-B65F-4411-AC57-08E5382CB192}" srcOrd="1" destOrd="0" presId="urn:microsoft.com/office/officeart/2018/2/layout/IconLabelList"/>
    <dgm:cxn modelId="{F266E8A1-5FBC-4511-8FFC-33C0DC3854BE}" type="presParOf" srcId="{2A443529-F57B-42F9-9219-E64941C2574C}" destId="{2EF3B632-8BB9-4958-98FE-737A7FF32906}" srcOrd="2" destOrd="0" presId="urn:microsoft.com/office/officeart/2018/2/layout/IconLabelList"/>
    <dgm:cxn modelId="{8B3C01E5-1FB5-4185-B918-92564C393DFD}" type="presParOf" srcId="{4DDA233B-CC64-4D90-91AE-A0DF1DE1C05A}" destId="{2D981252-DEF0-4C05-BD40-4AD1C34DA07E}" srcOrd="3" destOrd="0" presId="urn:microsoft.com/office/officeart/2018/2/layout/IconLabelList"/>
    <dgm:cxn modelId="{7C237DB9-181F-4237-A00A-85B0E7D91AE8}" type="presParOf" srcId="{4DDA233B-CC64-4D90-91AE-A0DF1DE1C05A}" destId="{3DCA8AA1-2791-47FD-9BCE-2E5B494C3FE4}" srcOrd="4" destOrd="0" presId="urn:microsoft.com/office/officeart/2018/2/layout/IconLabelList"/>
    <dgm:cxn modelId="{777A85A0-89FC-4F39-8B06-D3E9423A42F3}" type="presParOf" srcId="{3DCA8AA1-2791-47FD-9BCE-2E5B494C3FE4}" destId="{B2E7359C-F190-4916-BF5B-9B59A846A9E5}" srcOrd="0" destOrd="0" presId="urn:microsoft.com/office/officeart/2018/2/layout/IconLabelList"/>
    <dgm:cxn modelId="{B8D4C528-8C1C-48EF-9413-2402DE865D50}" type="presParOf" srcId="{3DCA8AA1-2791-47FD-9BCE-2E5B494C3FE4}" destId="{233C24CB-5B73-4F6A-926F-563D5791B605}" srcOrd="1" destOrd="0" presId="urn:microsoft.com/office/officeart/2018/2/layout/IconLabelList"/>
    <dgm:cxn modelId="{BA3FC3F2-741E-454C-949E-3CF41F821BEA}" type="presParOf" srcId="{3DCA8AA1-2791-47FD-9BCE-2E5B494C3FE4}" destId="{EBCFCFF7-E93B-4B75-858B-AC0DBC34BEE0}" srcOrd="2" destOrd="0" presId="urn:microsoft.com/office/officeart/2018/2/layout/IconLabelList"/>
    <dgm:cxn modelId="{B747861B-0C16-4FD5-8739-FA8865CB1E79}" type="presParOf" srcId="{4DDA233B-CC64-4D90-91AE-A0DF1DE1C05A}" destId="{BA15C619-4FD5-41FF-A8CB-C8BD448C28C4}" srcOrd="5" destOrd="0" presId="urn:microsoft.com/office/officeart/2018/2/layout/IconLabelList"/>
    <dgm:cxn modelId="{B53FDCEE-E1EC-4672-B3B7-FD6396E93AB9}" type="presParOf" srcId="{4DDA233B-CC64-4D90-91AE-A0DF1DE1C05A}" destId="{7C78D85F-B37B-48ED-8D98-E064360AF6FB}" srcOrd="6" destOrd="0" presId="urn:microsoft.com/office/officeart/2018/2/layout/IconLabelList"/>
    <dgm:cxn modelId="{4C059CC4-C67C-4281-BA30-1A98E7AE300E}" type="presParOf" srcId="{7C78D85F-B37B-48ED-8D98-E064360AF6FB}" destId="{B65C9E5A-50D4-4BF7-A660-C3051F3F60F2}" srcOrd="0" destOrd="0" presId="urn:microsoft.com/office/officeart/2018/2/layout/IconLabelList"/>
    <dgm:cxn modelId="{792D6285-D122-404C-831B-5A9A6B081396}" type="presParOf" srcId="{7C78D85F-B37B-48ED-8D98-E064360AF6FB}" destId="{B935AC72-2F53-475B-B8E6-F23A6BFCE362}" srcOrd="1" destOrd="0" presId="urn:microsoft.com/office/officeart/2018/2/layout/IconLabelList"/>
    <dgm:cxn modelId="{E69028DE-5796-40AD-97EC-C97FC9DCD7C3}" type="presParOf" srcId="{7C78D85F-B37B-48ED-8D98-E064360AF6FB}" destId="{276D3D19-97D0-4072-B9A1-CCBEBFD287E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03FB9B-50E1-483C-863A-E04DCBEFD1A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AF0646E-AC07-494C-B427-3875C61A623B}">
      <dgm:prSet/>
      <dgm:spPr/>
      <dgm:t>
        <a:bodyPr/>
        <a:lstStyle/>
        <a:p>
          <a:pPr>
            <a:lnSpc>
              <a:spcPct val="100000"/>
            </a:lnSpc>
          </a:pPr>
          <a:r>
            <a:rPr lang="en-US"/>
            <a:t>Takeaways</a:t>
          </a:r>
        </a:p>
      </dgm:t>
    </dgm:pt>
    <dgm:pt modelId="{8D760023-42C5-4BF3-866C-FF344CC61C6E}" type="parTrans" cxnId="{AEF6CCED-73E8-41E9-A5B1-1D4BB84EDC6F}">
      <dgm:prSet/>
      <dgm:spPr/>
      <dgm:t>
        <a:bodyPr/>
        <a:lstStyle/>
        <a:p>
          <a:endParaRPr lang="en-US"/>
        </a:p>
      </dgm:t>
    </dgm:pt>
    <dgm:pt modelId="{FC83BD60-58B2-4175-82D2-9B33877DDC38}" type="sibTrans" cxnId="{AEF6CCED-73E8-41E9-A5B1-1D4BB84EDC6F}">
      <dgm:prSet/>
      <dgm:spPr/>
      <dgm:t>
        <a:bodyPr/>
        <a:lstStyle/>
        <a:p>
          <a:endParaRPr lang="en-US"/>
        </a:p>
      </dgm:t>
    </dgm:pt>
    <dgm:pt modelId="{4B34EE74-7904-4EA4-BD39-4B5E1F3E9FFB}">
      <dgm:prSet/>
      <dgm:spPr/>
      <dgm:t>
        <a:bodyPr/>
        <a:lstStyle/>
        <a:p>
          <a:pPr>
            <a:lnSpc>
              <a:spcPct val="100000"/>
            </a:lnSpc>
          </a:pPr>
          <a:r>
            <a:rPr lang="en-US"/>
            <a:t>Skills learned</a:t>
          </a:r>
        </a:p>
      </dgm:t>
    </dgm:pt>
    <dgm:pt modelId="{D913276F-B011-4D2C-96DE-5E767F3C57AF}" type="parTrans" cxnId="{4A176A2E-8F4B-4790-9A5C-A0B61548A93E}">
      <dgm:prSet/>
      <dgm:spPr/>
      <dgm:t>
        <a:bodyPr/>
        <a:lstStyle/>
        <a:p>
          <a:endParaRPr lang="en-US"/>
        </a:p>
      </dgm:t>
    </dgm:pt>
    <dgm:pt modelId="{0546BF0D-4B1F-44E1-A9E5-A936462D87E2}" type="sibTrans" cxnId="{4A176A2E-8F4B-4790-9A5C-A0B61548A93E}">
      <dgm:prSet/>
      <dgm:spPr/>
      <dgm:t>
        <a:bodyPr/>
        <a:lstStyle/>
        <a:p>
          <a:endParaRPr lang="en-US"/>
        </a:p>
      </dgm:t>
    </dgm:pt>
    <dgm:pt modelId="{9C01CBD9-222B-4608-89E1-01AEC8092292}" type="pres">
      <dgm:prSet presAssocID="{9D03FB9B-50E1-483C-863A-E04DCBEFD1AC}" presName="root" presStyleCnt="0">
        <dgm:presLayoutVars>
          <dgm:dir/>
          <dgm:resizeHandles val="exact"/>
        </dgm:presLayoutVars>
      </dgm:prSet>
      <dgm:spPr/>
    </dgm:pt>
    <dgm:pt modelId="{70809730-A723-4D98-9BA2-1A33F8CBD2B2}" type="pres">
      <dgm:prSet presAssocID="{8AF0646E-AC07-494C-B427-3875C61A623B}" presName="compNode" presStyleCnt="0"/>
      <dgm:spPr/>
    </dgm:pt>
    <dgm:pt modelId="{FA6B8EBE-FDA1-4B10-9012-4D08716100B2}" type="pres">
      <dgm:prSet presAssocID="{8AF0646E-AC07-494C-B427-3875C61A62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AB59B214-22AE-4826-A9B7-36AF06ADE3B6}" type="pres">
      <dgm:prSet presAssocID="{8AF0646E-AC07-494C-B427-3875C61A623B}" presName="spaceRect" presStyleCnt="0"/>
      <dgm:spPr/>
    </dgm:pt>
    <dgm:pt modelId="{BB72D3B1-14B3-46E9-96A5-74C7B96975B3}" type="pres">
      <dgm:prSet presAssocID="{8AF0646E-AC07-494C-B427-3875C61A623B}" presName="textRect" presStyleLbl="revTx" presStyleIdx="0" presStyleCnt="2">
        <dgm:presLayoutVars>
          <dgm:chMax val="1"/>
          <dgm:chPref val="1"/>
        </dgm:presLayoutVars>
      </dgm:prSet>
      <dgm:spPr/>
    </dgm:pt>
    <dgm:pt modelId="{0AF0C264-0F87-4A7D-9D5F-D803FD13AEAC}" type="pres">
      <dgm:prSet presAssocID="{FC83BD60-58B2-4175-82D2-9B33877DDC38}" presName="sibTrans" presStyleCnt="0"/>
      <dgm:spPr/>
    </dgm:pt>
    <dgm:pt modelId="{636AC5BA-C388-4D69-84F4-0EC0EABAE257}" type="pres">
      <dgm:prSet presAssocID="{4B34EE74-7904-4EA4-BD39-4B5E1F3E9FFB}" presName="compNode" presStyleCnt="0"/>
      <dgm:spPr/>
    </dgm:pt>
    <dgm:pt modelId="{748D3B09-5CFC-4D77-BB6C-DD203737A3B2}" type="pres">
      <dgm:prSet presAssocID="{4B34EE74-7904-4EA4-BD39-4B5E1F3E9FF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eacher"/>
        </a:ext>
      </dgm:extLst>
    </dgm:pt>
    <dgm:pt modelId="{8ECF3992-4F62-4FA6-AC8D-16F442B3DB16}" type="pres">
      <dgm:prSet presAssocID="{4B34EE74-7904-4EA4-BD39-4B5E1F3E9FFB}" presName="spaceRect" presStyleCnt="0"/>
      <dgm:spPr/>
    </dgm:pt>
    <dgm:pt modelId="{31C65497-3298-4750-9C6E-1B1B757C8860}" type="pres">
      <dgm:prSet presAssocID="{4B34EE74-7904-4EA4-BD39-4B5E1F3E9FFB}" presName="textRect" presStyleLbl="revTx" presStyleIdx="1" presStyleCnt="2">
        <dgm:presLayoutVars>
          <dgm:chMax val="1"/>
          <dgm:chPref val="1"/>
        </dgm:presLayoutVars>
      </dgm:prSet>
      <dgm:spPr/>
    </dgm:pt>
  </dgm:ptLst>
  <dgm:cxnLst>
    <dgm:cxn modelId="{4A176A2E-8F4B-4790-9A5C-A0B61548A93E}" srcId="{9D03FB9B-50E1-483C-863A-E04DCBEFD1AC}" destId="{4B34EE74-7904-4EA4-BD39-4B5E1F3E9FFB}" srcOrd="1" destOrd="0" parTransId="{D913276F-B011-4D2C-96DE-5E767F3C57AF}" sibTransId="{0546BF0D-4B1F-44E1-A9E5-A936462D87E2}"/>
    <dgm:cxn modelId="{8225C29C-7A3D-4005-BADF-4CE63D1E2BF1}" type="presOf" srcId="{8AF0646E-AC07-494C-B427-3875C61A623B}" destId="{BB72D3B1-14B3-46E9-96A5-74C7B96975B3}" srcOrd="0" destOrd="0" presId="urn:microsoft.com/office/officeart/2018/2/layout/IconLabelList"/>
    <dgm:cxn modelId="{7DC983D9-116A-4667-A0BD-6B900D35618A}" type="presOf" srcId="{9D03FB9B-50E1-483C-863A-E04DCBEFD1AC}" destId="{9C01CBD9-222B-4608-89E1-01AEC8092292}" srcOrd="0" destOrd="0" presId="urn:microsoft.com/office/officeart/2018/2/layout/IconLabelList"/>
    <dgm:cxn modelId="{AEF6CCED-73E8-41E9-A5B1-1D4BB84EDC6F}" srcId="{9D03FB9B-50E1-483C-863A-E04DCBEFD1AC}" destId="{8AF0646E-AC07-494C-B427-3875C61A623B}" srcOrd="0" destOrd="0" parTransId="{8D760023-42C5-4BF3-866C-FF344CC61C6E}" sibTransId="{FC83BD60-58B2-4175-82D2-9B33877DDC38}"/>
    <dgm:cxn modelId="{ED94D6FE-B99B-4D96-B5D5-496B72D6EAA6}" type="presOf" srcId="{4B34EE74-7904-4EA4-BD39-4B5E1F3E9FFB}" destId="{31C65497-3298-4750-9C6E-1B1B757C8860}" srcOrd="0" destOrd="0" presId="urn:microsoft.com/office/officeart/2018/2/layout/IconLabelList"/>
    <dgm:cxn modelId="{0ED64447-C827-4F59-9533-7D567922E942}" type="presParOf" srcId="{9C01CBD9-222B-4608-89E1-01AEC8092292}" destId="{70809730-A723-4D98-9BA2-1A33F8CBD2B2}" srcOrd="0" destOrd="0" presId="urn:microsoft.com/office/officeart/2018/2/layout/IconLabelList"/>
    <dgm:cxn modelId="{F68667FF-8203-46B9-A78B-093540458948}" type="presParOf" srcId="{70809730-A723-4D98-9BA2-1A33F8CBD2B2}" destId="{FA6B8EBE-FDA1-4B10-9012-4D08716100B2}" srcOrd="0" destOrd="0" presId="urn:microsoft.com/office/officeart/2018/2/layout/IconLabelList"/>
    <dgm:cxn modelId="{AD63BF27-FD4A-4018-9DB2-56DAA44A11EE}" type="presParOf" srcId="{70809730-A723-4D98-9BA2-1A33F8CBD2B2}" destId="{AB59B214-22AE-4826-A9B7-36AF06ADE3B6}" srcOrd="1" destOrd="0" presId="urn:microsoft.com/office/officeart/2018/2/layout/IconLabelList"/>
    <dgm:cxn modelId="{B043EFA1-14C2-4CEB-860F-2474280DF648}" type="presParOf" srcId="{70809730-A723-4D98-9BA2-1A33F8CBD2B2}" destId="{BB72D3B1-14B3-46E9-96A5-74C7B96975B3}" srcOrd="2" destOrd="0" presId="urn:microsoft.com/office/officeart/2018/2/layout/IconLabelList"/>
    <dgm:cxn modelId="{A5278B96-E26A-4170-B6D4-4AF86AF7DE8B}" type="presParOf" srcId="{9C01CBD9-222B-4608-89E1-01AEC8092292}" destId="{0AF0C264-0F87-4A7D-9D5F-D803FD13AEAC}" srcOrd="1" destOrd="0" presId="urn:microsoft.com/office/officeart/2018/2/layout/IconLabelList"/>
    <dgm:cxn modelId="{29207216-9413-42F8-BB47-7A79F97A4D7D}" type="presParOf" srcId="{9C01CBD9-222B-4608-89E1-01AEC8092292}" destId="{636AC5BA-C388-4D69-84F4-0EC0EABAE257}" srcOrd="2" destOrd="0" presId="urn:microsoft.com/office/officeart/2018/2/layout/IconLabelList"/>
    <dgm:cxn modelId="{9A7771A9-3B22-4728-8496-97B412A2A06E}" type="presParOf" srcId="{636AC5BA-C388-4D69-84F4-0EC0EABAE257}" destId="{748D3B09-5CFC-4D77-BB6C-DD203737A3B2}" srcOrd="0" destOrd="0" presId="urn:microsoft.com/office/officeart/2018/2/layout/IconLabelList"/>
    <dgm:cxn modelId="{D35C18DE-FF09-4483-9B80-A6C82080A210}" type="presParOf" srcId="{636AC5BA-C388-4D69-84F4-0EC0EABAE257}" destId="{8ECF3992-4F62-4FA6-AC8D-16F442B3DB16}" srcOrd="1" destOrd="0" presId="urn:microsoft.com/office/officeart/2018/2/layout/IconLabelList"/>
    <dgm:cxn modelId="{05077452-8CAB-45A8-9DF5-332114D1C6F6}" type="presParOf" srcId="{636AC5BA-C388-4D69-84F4-0EC0EABAE257}" destId="{31C65497-3298-4750-9C6E-1B1B757C886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539E8-809F-4E96-9B0F-E39012ECB018}">
      <dsp:nvSpPr>
        <dsp:cNvPr id="0" name=""/>
        <dsp:cNvSpPr/>
      </dsp:nvSpPr>
      <dsp:spPr>
        <a:xfrm>
          <a:off x="716045" y="750022"/>
          <a:ext cx="1063986" cy="10639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1A3154-4C59-454E-8F55-0EA243637A68}">
      <dsp:nvSpPr>
        <dsp:cNvPr id="0" name=""/>
        <dsp:cNvSpPr/>
      </dsp:nvSpPr>
      <dsp:spPr>
        <a:xfrm>
          <a:off x="65831"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US" sz="2900" kern="1200"/>
            <a:t>SRP</a:t>
          </a:r>
        </a:p>
      </dsp:txBody>
      <dsp:txXfrm>
        <a:off x="65831" y="2128840"/>
        <a:ext cx="2364415" cy="720000"/>
      </dsp:txXfrm>
    </dsp:sp>
    <dsp:sp modelId="{D9C4FE39-4977-4288-AF5C-9F31F5CFE55B}">
      <dsp:nvSpPr>
        <dsp:cNvPr id="0" name=""/>
        <dsp:cNvSpPr/>
      </dsp:nvSpPr>
      <dsp:spPr>
        <a:xfrm>
          <a:off x="3494233" y="750022"/>
          <a:ext cx="1063986" cy="10639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F3B632-8BB9-4958-98FE-737A7FF32906}">
      <dsp:nvSpPr>
        <dsp:cNvPr id="0" name=""/>
        <dsp:cNvSpPr/>
      </dsp:nvSpPr>
      <dsp:spPr>
        <a:xfrm>
          <a:off x="2844019"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US" sz="2900" kern="1200"/>
            <a:t>DRY</a:t>
          </a:r>
        </a:p>
      </dsp:txBody>
      <dsp:txXfrm>
        <a:off x="2844019" y="2128840"/>
        <a:ext cx="2364415" cy="720000"/>
      </dsp:txXfrm>
    </dsp:sp>
    <dsp:sp modelId="{B2E7359C-F190-4916-BF5B-9B59A846A9E5}">
      <dsp:nvSpPr>
        <dsp:cNvPr id="0" name=""/>
        <dsp:cNvSpPr/>
      </dsp:nvSpPr>
      <dsp:spPr>
        <a:xfrm>
          <a:off x="6272420" y="750022"/>
          <a:ext cx="1063986" cy="10639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CFCFF7-E93B-4B75-858B-AC0DBC34BEE0}">
      <dsp:nvSpPr>
        <dsp:cNvPr id="0" name=""/>
        <dsp:cNvSpPr/>
      </dsp:nvSpPr>
      <dsp:spPr>
        <a:xfrm>
          <a:off x="5622206"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US" sz="2900" kern="1200"/>
            <a:t>Polymorphism</a:t>
          </a:r>
        </a:p>
      </dsp:txBody>
      <dsp:txXfrm>
        <a:off x="5622206" y="2128840"/>
        <a:ext cx="2364415" cy="720000"/>
      </dsp:txXfrm>
    </dsp:sp>
    <dsp:sp modelId="{B65C9E5A-50D4-4BF7-A660-C3051F3F60F2}">
      <dsp:nvSpPr>
        <dsp:cNvPr id="0" name=""/>
        <dsp:cNvSpPr/>
      </dsp:nvSpPr>
      <dsp:spPr>
        <a:xfrm>
          <a:off x="9050608" y="750022"/>
          <a:ext cx="1063986" cy="10639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6D3D19-97D0-4072-B9A1-CCBEBFD287EB}">
      <dsp:nvSpPr>
        <dsp:cNvPr id="0" name=""/>
        <dsp:cNvSpPr/>
      </dsp:nvSpPr>
      <dsp:spPr>
        <a:xfrm>
          <a:off x="8400394" y="2128840"/>
          <a:ext cx="23644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90000"/>
            </a:lnSpc>
            <a:spcBef>
              <a:spcPct val="0"/>
            </a:spcBef>
            <a:spcAft>
              <a:spcPct val="35000"/>
            </a:spcAft>
            <a:buNone/>
          </a:pPr>
          <a:r>
            <a:rPr lang="en-US" sz="2900" kern="1200"/>
            <a:t>Cloud Native</a:t>
          </a:r>
        </a:p>
      </dsp:txBody>
      <dsp:txXfrm>
        <a:off x="8400394" y="2128840"/>
        <a:ext cx="2364415"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B8EBE-FDA1-4B10-9012-4D08716100B2}">
      <dsp:nvSpPr>
        <dsp:cNvPr id="0" name=""/>
        <dsp:cNvSpPr/>
      </dsp:nvSpPr>
      <dsp:spPr>
        <a:xfrm>
          <a:off x="866915" y="545213"/>
          <a:ext cx="1412437" cy="1412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72D3B1-14B3-46E9-96A5-74C7B96975B3}">
      <dsp:nvSpPr>
        <dsp:cNvPr id="0" name=""/>
        <dsp:cNvSpPr/>
      </dsp:nvSpPr>
      <dsp:spPr>
        <a:xfrm>
          <a:off x="3758" y="2334102"/>
          <a:ext cx="313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22450">
            <a:lnSpc>
              <a:spcPct val="100000"/>
            </a:lnSpc>
            <a:spcBef>
              <a:spcPct val="0"/>
            </a:spcBef>
            <a:spcAft>
              <a:spcPct val="35000"/>
            </a:spcAft>
            <a:buNone/>
          </a:pPr>
          <a:r>
            <a:rPr lang="en-US" sz="4100" kern="1200"/>
            <a:t>Takeaways</a:t>
          </a:r>
        </a:p>
      </dsp:txBody>
      <dsp:txXfrm>
        <a:off x="3758" y="2334102"/>
        <a:ext cx="3138750" cy="720000"/>
      </dsp:txXfrm>
    </dsp:sp>
    <dsp:sp modelId="{748D3B09-5CFC-4D77-BB6C-DD203737A3B2}">
      <dsp:nvSpPr>
        <dsp:cNvPr id="0" name=""/>
        <dsp:cNvSpPr/>
      </dsp:nvSpPr>
      <dsp:spPr>
        <a:xfrm>
          <a:off x="4554946" y="545213"/>
          <a:ext cx="1412437" cy="1412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C65497-3298-4750-9C6E-1B1B757C8860}">
      <dsp:nvSpPr>
        <dsp:cNvPr id="0" name=""/>
        <dsp:cNvSpPr/>
      </dsp:nvSpPr>
      <dsp:spPr>
        <a:xfrm>
          <a:off x="3691790" y="2334102"/>
          <a:ext cx="313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22450">
            <a:lnSpc>
              <a:spcPct val="100000"/>
            </a:lnSpc>
            <a:spcBef>
              <a:spcPct val="0"/>
            </a:spcBef>
            <a:spcAft>
              <a:spcPct val="35000"/>
            </a:spcAft>
            <a:buNone/>
          </a:pPr>
          <a:r>
            <a:rPr lang="en-US" sz="4100" kern="1200"/>
            <a:t>Skills learned</a:t>
          </a:r>
        </a:p>
      </dsp:txBody>
      <dsp:txXfrm>
        <a:off x="3691790" y="2334102"/>
        <a:ext cx="3138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488CA5-CB87-441A-8067-4F550A779A7F}"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188493E3-06A1-408A-9ACC-75F3E3C695E7}" type="slidenum">
              <a:rPr lang="en-US" smtClean="0"/>
              <a:t>‹#›</a:t>
            </a:fld>
            <a:endParaRPr lang="en-US"/>
          </a:p>
        </p:txBody>
      </p:sp>
    </p:spTree>
    <p:extLst>
      <p:ext uri="{BB962C8B-B14F-4D97-AF65-F5344CB8AC3E}">
        <p14:creationId xmlns:p14="http://schemas.microsoft.com/office/powerpoint/2010/main" val="163351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488CA5-CB87-441A-8067-4F550A779A7F}"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188493E3-06A1-408A-9ACC-75F3E3C695E7}" type="slidenum">
              <a:rPr lang="en-US" smtClean="0"/>
              <a:t>‹#›</a:t>
            </a:fld>
            <a:endParaRPr lang="en-US"/>
          </a:p>
        </p:txBody>
      </p:sp>
    </p:spTree>
    <p:extLst>
      <p:ext uri="{BB962C8B-B14F-4D97-AF65-F5344CB8AC3E}">
        <p14:creationId xmlns:p14="http://schemas.microsoft.com/office/powerpoint/2010/main" val="3786166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488CA5-CB87-441A-8067-4F550A779A7F}"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188493E3-06A1-408A-9ACC-75F3E3C695E7}" type="slidenum">
              <a:rPr lang="en-US" smtClean="0"/>
              <a:t>‹#›</a:t>
            </a:fld>
            <a:endParaRPr lang="en-US"/>
          </a:p>
        </p:txBody>
      </p:sp>
    </p:spTree>
    <p:extLst>
      <p:ext uri="{BB962C8B-B14F-4D97-AF65-F5344CB8AC3E}">
        <p14:creationId xmlns:p14="http://schemas.microsoft.com/office/powerpoint/2010/main" val="98921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488CA5-CB87-441A-8067-4F550A779A7F}"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88493E3-06A1-408A-9ACC-75F3E3C695E7}"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25775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488CA5-CB87-441A-8067-4F550A779A7F}"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88493E3-06A1-408A-9ACC-75F3E3C695E7}" type="slidenum">
              <a:rPr lang="en-US" smtClean="0"/>
              <a:t>‹#›</a:t>
            </a:fld>
            <a:endParaRPr lang="en-US"/>
          </a:p>
        </p:txBody>
      </p:sp>
    </p:spTree>
    <p:extLst>
      <p:ext uri="{BB962C8B-B14F-4D97-AF65-F5344CB8AC3E}">
        <p14:creationId xmlns:p14="http://schemas.microsoft.com/office/powerpoint/2010/main" val="816852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488CA5-CB87-441A-8067-4F550A779A7F}"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8493E3-06A1-408A-9ACC-75F3E3C695E7}" type="slidenum">
              <a:rPr lang="en-US" smtClean="0"/>
              <a:t>‹#›</a:t>
            </a:fld>
            <a:endParaRPr lang="en-US"/>
          </a:p>
        </p:txBody>
      </p:sp>
    </p:spTree>
    <p:extLst>
      <p:ext uri="{BB962C8B-B14F-4D97-AF65-F5344CB8AC3E}">
        <p14:creationId xmlns:p14="http://schemas.microsoft.com/office/powerpoint/2010/main" val="376324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488CA5-CB87-441A-8067-4F550A779A7F}"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8493E3-06A1-408A-9ACC-75F3E3C695E7}" type="slidenum">
              <a:rPr lang="en-US" smtClean="0"/>
              <a:t>‹#›</a:t>
            </a:fld>
            <a:endParaRPr lang="en-US"/>
          </a:p>
        </p:txBody>
      </p:sp>
    </p:spTree>
    <p:extLst>
      <p:ext uri="{BB962C8B-B14F-4D97-AF65-F5344CB8AC3E}">
        <p14:creationId xmlns:p14="http://schemas.microsoft.com/office/powerpoint/2010/main" val="144698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488CA5-CB87-441A-8067-4F550A779A7F}"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493E3-06A1-408A-9ACC-75F3E3C695E7}" type="slidenum">
              <a:rPr lang="en-US" smtClean="0"/>
              <a:t>‹#›</a:t>
            </a:fld>
            <a:endParaRPr lang="en-US"/>
          </a:p>
        </p:txBody>
      </p:sp>
    </p:spTree>
    <p:extLst>
      <p:ext uri="{BB962C8B-B14F-4D97-AF65-F5344CB8AC3E}">
        <p14:creationId xmlns:p14="http://schemas.microsoft.com/office/powerpoint/2010/main" val="1388644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E488CA5-CB87-441A-8067-4F550A779A7F}" type="datetimeFigureOut">
              <a:rPr lang="en-US" smtClean="0"/>
              <a:t>4/30/2024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88493E3-06A1-408A-9ACC-75F3E3C695E7}" type="slidenum">
              <a:rPr lang="en-US" smtClean="0"/>
              <a:t>‹#›</a:t>
            </a:fld>
            <a:endParaRPr lang="en-US"/>
          </a:p>
        </p:txBody>
      </p:sp>
    </p:spTree>
    <p:extLst>
      <p:ext uri="{BB962C8B-B14F-4D97-AF65-F5344CB8AC3E}">
        <p14:creationId xmlns:p14="http://schemas.microsoft.com/office/powerpoint/2010/main" val="37806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488CA5-CB87-441A-8067-4F550A779A7F}"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493E3-06A1-408A-9ACC-75F3E3C695E7}" type="slidenum">
              <a:rPr lang="en-US" smtClean="0"/>
              <a:t>‹#›</a:t>
            </a:fld>
            <a:endParaRPr lang="en-US"/>
          </a:p>
        </p:txBody>
      </p:sp>
    </p:spTree>
    <p:extLst>
      <p:ext uri="{BB962C8B-B14F-4D97-AF65-F5344CB8AC3E}">
        <p14:creationId xmlns:p14="http://schemas.microsoft.com/office/powerpoint/2010/main" val="211606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488CA5-CB87-441A-8067-4F550A779A7F}"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188493E3-06A1-408A-9ACC-75F3E3C695E7}" type="slidenum">
              <a:rPr lang="en-US" smtClean="0"/>
              <a:t>‹#›</a:t>
            </a:fld>
            <a:endParaRPr lang="en-US"/>
          </a:p>
        </p:txBody>
      </p:sp>
    </p:spTree>
    <p:extLst>
      <p:ext uri="{BB962C8B-B14F-4D97-AF65-F5344CB8AC3E}">
        <p14:creationId xmlns:p14="http://schemas.microsoft.com/office/powerpoint/2010/main" val="1812743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488CA5-CB87-441A-8067-4F550A779A7F}"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493E3-06A1-408A-9ACC-75F3E3C695E7}" type="slidenum">
              <a:rPr lang="en-US" smtClean="0"/>
              <a:t>‹#›</a:t>
            </a:fld>
            <a:endParaRPr lang="en-US"/>
          </a:p>
        </p:txBody>
      </p:sp>
    </p:spTree>
    <p:extLst>
      <p:ext uri="{BB962C8B-B14F-4D97-AF65-F5344CB8AC3E}">
        <p14:creationId xmlns:p14="http://schemas.microsoft.com/office/powerpoint/2010/main" val="50449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488CA5-CB87-441A-8067-4F550A779A7F}"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8493E3-06A1-408A-9ACC-75F3E3C695E7}" type="slidenum">
              <a:rPr lang="en-US" smtClean="0"/>
              <a:t>‹#›</a:t>
            </a:fld>
            <a:endParaRPr lang="en-US"/>
          </a:p>
        </p:txBody>
      </p:sp>
    </p:spTree>
    <p:extLst>
      <p:ext uri="{BB962C8B-B14F-4D97-AF65-F5344CB8AC3E}">
        <p14:creationId xmlns:p14="http://schemas.microsoft.com/office/powerpoint/2010/main" val="252766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488CA5-CB87-441A-8067-4F550A779A7F}"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8493E3-06A1-408A-9ACC-75F3E3C695E7}" type="slidenum">
              <a:rPr lang="en-US" smtClean="0"/>
              <a:t>‹#›</a:t>
            </a:fld>
            <a:endParaRPr lang="en-US"/>
          </a:p>
        </p:txBody>
      </p:sp>
    </p:spTree>
    <p:extLst>
      <p:ext uri="{BB962C8B-B14F-4D97-AF65-F5344CB8AC3E}">
        <p14:creationId xmlns:p14="http://schemas.microsoft.com/office/powerpoint/2010/main" val="53556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E488CA5-CB87-441A-8067-4F550A779A7F}"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8493E3-06A1-408A-9ACC-75F3E3C695E7}" type="slidenum">
              <a:rPr lang="en-US" smtClean="0"/>
              <a:t>‹#›</a:t>
            </a:fld>
            <a:endParaRPr lang="en-US"/>
          </a:p>
        </p:txBody>
      </p:sp>
    </p:spTree>
    <p:extLst>
      <p:ext uri="{BB962C8B-B14F-4D97-AF65-F5344CB8AC3E}">
        <p14:creationId xmlns:p14="http://schemas.microsoft.com/office/powerpoint/2010/main" val="3699502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488CA5-CB87-441A-8067-4F550A779A7F}"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493E3-06A1-408A-9ACC-75F3E3C695E7}" type="slidenum">
              <a:rPr lang="en-US" smtClean="0"/>
              <a:t>‹#›</a:t>
            </a:fld>
            <a:endParaRPr lang="en-US"/>
          </a:p>
        </p:txBody>
      </p:sp>
    </p:spTree>
    <p:extLst>
      <p:ext uri="{BB962C8B-B14F-4D97-AF65-F5344CB8AC3E}">
        <p14:creationId xmlns:p14="http://schemas.microsoft.com/office/powerpoint/2010/main" val="411893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488CA5-CB87-441A-8067-4F550A779A7F}"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493E3-06A1-408A-9ACC-75F3E3C695E7}" type="slidenum">
              <a:rPr lang="en-US" smtClean="0"/>
              <a:t>‹#›</a:t>
            </a:fld>
            <a:endParaRPr lang="en-US"/>
          </a:p>
        </p:txBody>
      </p:sp>
    </p:spTree>
    <p:extLst>
      <p:ext uri="{BB962C8B-B14F-4D97-AF65-F5344CB8AC3E}">
        <p14:creationId xmlns:p14="http://schemas.microsoft.com/office/powerpoint/2010/main" val="222269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488CA5-CB87-441A-8067-4F550A779A7F}" type="datetimeFigureOut">
              <a:rPr lang="en-US" smtClean="0"/>
              <a:t>4/30/2024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88493E3-06A1-408A-9ACC-75F3E3C695E7}" type="slidenum">
              <a:rPr lang="en-US" smtClean="0"/>
              <a:t>‹#›</a:t>
            </a:fld>
            <a:endParaRPr lang="en-US"/>
          </a:p>
        </p:txBody>
      </p:sp>
    </p:spTree>
    <p:extLst>
      <p:ext uri="{BB962C8B-B14F-4D97-AF65-F5344CB8AC3E}">
        <p14:creationId xmlns:p14="http://schemas.microsoft.com/office/powerpoint/2010/main" val="33419141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0179-0712-EDD5-8A84-91C36B2EE1CE}"/>
              </a:ext>
            </a:extLst>
          </p:cNvPr>
          <p:cNvSpPr>
            <a:spLocks noGrp="1"/>
          </p:cNvSpPr>
          <p:nvPr>
            <p:ph type="ctrTitle"/>
          </p:nvPr>
        </p:nvSpPr>
        <p:spPr/>
        <p:txBody>
          <a:bodyPr/>
          <a:lstStyle/>
          <a:p>
            <a:r>
              <a:rPr lang="en-US" dirty="0"/>
              <a:t>Equipment Tracker</a:t>
            </a:r>
          </a:p>
        </p:txBody>
      </p:sp>
      <p:sp>
        <p:nvSpPr>
          <p:cNvPr id="3" name="Subtitle 2">
            <a:extLst>
              <a:ext uri="{FF2B5EF4-FFF2-40B4-BE49-F238E27FC236}">
                <a16:creationId xmlns:a16="http://schemas.microsoft.com/office/drawing/2014/main" id="{9A1FB290-F1D5-69B0-5A76-B0B90C8619DC}"/>
              </a:ext>
            </a:extLst>
          </p:cNvPr>
          <p:cNvSpPr>
            <a:spLocks noGrp="1"/>
          </p:cNvSpPr>
          <p:nvPr>
            <p:ph type="subTitle" idx="1"/>
          </p:nvPr>
        </p:nvSpPr>
        <p:spPr/>
        <p:txBody>
          <a:bodyPr/>
          <a:lstStyle/>
          <a:p>
            <a:r>
              <a:rPr lang="en-US" dirty="0"/>
              <a:t>Thomas Smiley</a:t>
            </a:r>
          </a:p>
        </p:txBody>
      </p:sp>
    </p:spTree>
    <p:extLst>
      <p:ext uri="{BB962C8B-B14F-4D97-AF65-F5344CB8AC3E}">
        <p14:creationId xmlns:p14="http://schemas.microsoft.com/office/powerpoint/2010/main" val="177367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36C09-16BA-4141-A705-C6B5B5A4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C9CE521D-42CE-4CD9-AFFE-37255AC0A6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460C2540-36DC-4C0A-A9C0-231ED365D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11E07-5429-4D59-01D1-C5C8FFB021BA}"/>
              </a:ext>
            </a:extLst>
          </p:cNvPr>
          <p:cNvSpPr>
            <a:spLocks noGrp="1"/>
          </p:cNvSpPr>
          <p:nvPr>
            <p:ph type="title"/>
          </p:nvPr>
        </p:nvSpPr>
        <p:spPr>
          <a:xfrm>
            <a:off x="680321" y="753228"/>
            <a:ext cx="9613861" cy="1080938"/>
          </a:xfrm>
        </p:spPr>
        <p:txBody>
          <a:bodyPr>
            <a:normAutofit/>
          </a:bodyPr>
          <a:lstStyle/>
          <a:p>
            <a:r>
              <a:rPr lang="en-US" dirty="0">
                <a:solidFill>
                  <a:schemeClr val="accent1"/>
                </a:solidFill>
              </a:rPr>
              <a:t>Conclusion</a:t>
            </a:r>
          </a:p>
        </p:txBody>
      </p:sp>
      <p:graphicFrame>
        <p:nvGraphicFramePr>
          <p:cNvPr id="14" name="Content Placeholder 2">
            <a:extLst>
              <a:ext uri="{FF2B5EF4-FFF2-40B4-BE49-F238E27FC236}">
                <a16:creationId xmlns:a16="http://schemas.microsoft.com/office/drawing/2014/main" id="{B59CE518-3A0A-1104-BAB4-1087D5905654}"/>
              </a:ext>
            </a:extLst>
          </p:cNvPr>
          <p:cNvGraphicFramePr>
            <a:graphicFrameLocks noGrp="1"/>
          </p:cNvGraphicFramePr>
          <p:nvPr>
            <p:ph idx="1"/>
          </p:nvPr>
        </p:nvGraphicFramePr>
        <p:xfrm>
          <a:off x="680321" y="2336873"/>
          <a:ext cx="6834299" cy="3599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9937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36C09-16BA-4141-A705-C6B5B5A4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C9CE521D-42CE-4CD9-AFFE-37255AC0A6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460C2540-36DC-4C0A-A9C0-231ED365D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2BEA74-1584-72A0-503B-AD4A72958F36}"/>
              </a:ext>
            </a:extLst>
          </p:cNvPr>
          <p:cNvSpPr>
            <a:spLocks noGrp="1"/>
          </p:cNvSpPr>
          <p:nvPr>
            <p:ph type="title"/>
          </p:nvPr>
        </p:nvSpPr>
        <p:spPr>
          <a:xfrm>
            <a:off x="680321" y="753228"/>
            <a:ext cx="9613861" cy="1080938"/>
          </a:xfrm>
        </p:spPr>
        <p:txBody>
          <a:bodyPr>
            <a:normAutofit/>
          </a:bodyPr>
          <a:lstStyle/>
          <a:p>
            <a:r>
              <a:rPr lang="en-US" dirty="0">
                <a:solidFill>
                  <a:schemeClr val="accent1"/>
                </a:solidFill>
              </a:rPr>
              <a:t>Problem Statement</a:t>
            </a:r>
          </a:p>
        </p:txBody>
      </p:sp>
      <p:sp>
        <p:nvSpPr>
          <p:cNvPr id="3" name="Content Placeholder 2">
            <a:extLst>
              <a:ext uri="{FF2B5EF4-FFF2-40B4-BE49-F238E27FC236}">
                <a16:creationId xmlns:a16="http://schemas.microsoft.com/office/drawing/2014/main" id="{4EF8F90B-CFA6-D73C-E029-DA64591CF3BE}"/>
              </a:ext>
            </a:extLst>
          </p:cNvPr>
          <p:cNvSpPr>
            <a:spLocks noGrp="1"/>
          </p:cNvSpPr>
          <p:nvPr>
            <p:ph idx="1"/>
          </p:nvPr>
        </p:nvSpPr>
        <p:spPr>
          <a:xfrm>
            <a:off x="680321" y="2336873"/>
            <a:ext cx="10192891" cy="3599316"/>
          </a:xfrm>
        </p:spPr>
        <p:txBody>
          <a:bodyPr>
            <a:normAutofit fontScale="92500"/>
          </a:bodyPr>
          <a:lstStyle/>
          <a:p>
            <a:pPr marL="0" marR="0" indent="0">
              <a:lnSpc>
                <a:spcPct val="107000"/>
              </a:lnSpc>
              <a:spcBef>
                <a:spcPts val="0"/>
              </a:spcBef>
              <a:spcAft>
                <a:spcPts val="800"/>
              </a:spcAft>
              <a:buNone/>
            </a:pPr>
            <a:r>
              <a:rPr lang="en-US" sz="2800" kern="100" dirty="0">
                <a:effectLst/>
                <a:latin typeface="Times New Roman" panose="02020603050405020304" pitchFamily="18" charset="0"/>
                <a:ea typeface="Aptos" panose="020B0004020202020204" pitchFamily="34" charset="0"/>
              </a:rPr>
              <a:t>Managing equipment and resources in a company is a very difficult task. Often the equipment is bought by the company for permanent use or rented for temporary use. There are also subcomponent modules which are bought and built into a product and sold. Tracking where all this equipment is or who is using it in one location does not exist to the extent that is needed. Often equipment is lost or unknowingly needed by multiple people at the same time. This leads to company downtime and annoying periods of unproductivity due to equipment mismanagement.</a:t>
            </a:r>
          </a:p>
        </p:txBody>
      </p:sp>
    </p:spTree>
    <p:extLst>
      <p:ext uri="{BB962C8B-B14F-4D97-AF65-F5344CB8AC3E}">
        <p14:creationId xmlns:p14="http://schemas.microsoft.com/office/powerpoint/2010/main" val="2547589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36C09-16BA-4141-A705-C6B5B5A4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C9CE521D-42CE-4CD9-AFFE-37255AC0A6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460C2540-36DC-4C0A-A9C0-231ED365D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11E07-5429-4D59-01D1-C5C8FFB021BA}"/>
              </a:ext>
            </a:extLst>
          </p:cNvPr>
          <p:cNvSpPr>
            <a:spLocks noGrp="1"/>
          </p:cNvSpPr>
          <p:nvPr>
            <p:ph type="title"/>
          </p:nvPr>
        </p:nvSpPr>
        <p:spPr>
          <a:xfrm>
            <a:off x="680321" y="753228"/>
            <a:ext cx="9613861" cy="1080938"/>
          </a:xfrm>
        </p:spPr>
        <p:txBody>
          <a:bodyPr>
            <a:normAutofit/>
          </a:bodyPr>
          <a:lstStyle/>
          <a:p>
            <a:endParaRPr lang="en-US">
              <a:solidFill>
                <a:schemeClr val="accent1"/>
              </a:solidFill>
            </a:endParaRPr>
          </a:p>
        </p:txBody>
      </p:sp>
      <p:pic>
        <p:nvPicPr>
          <p:cNvPr id="5" name="Content Placeholder 4" descr="A diagram of a system&#10;&#10;Description automatically generated">
            <a:extLst>
              <a:ext uri="{FF2B5EF4-FFF2-40B4-BE49-F238E27FC236}">
                <a16:creationId xmlns:a16="http://schemas.microsoft.com/office/drawing/2014/main" id="{499520A2-D666-83AC-E1F3-5DA3F56153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91443" y="24370"/>
            <a:ext cx="4670963" cy="6833630"/>
          </a:xfrm>
        </p:spPr>
      </p:pic>
    </p:spTree>
    <p:extLst>
      <p:ext uri="{BB962C8B-B14F-4D97-AF65-F5344CB8AC3E}">
        <p14:creationId xmlns:p14="http://schemas.microsoft.com/office/powerpoint/2010/main" val="2736724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36C09-16BA-4141-A705-C6B5B5A4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C9CE521D-42CE-4CD9-AFFE-37255AC0A6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460C2540-36DC-4C0A-A9C0-231ED365D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11E07-5429-4D59-01D1-C5C8FFB021BA}"/>
              </a:ext>
            </a:extLst>
          </p:cNvPr>
          <p:cNvSpPr>
            <a:spLocks noGrp="1"/>
          </p:cNvSpPr>
          <p:nvPr>
            <p:ph type="title"/>
          </p:nvPr>
        </p:nvSpPr>
        <p:spPr>
          <a:xfrm>
            <a:off x="680321" y="753228"/>
            <a:ext cx="9613861" cy="1080938"/>
          </a:xfrm>
        </p:spPr>
        <p:txBody>
          <a:bodyPr>
            <a:normAutofit/>
          </a:bodyPr>
          <a:lstStyle/>
          <a:p>
            <a:endParaRPr lang="en-US">
              <a:solidFill>
                <a:schemeClr val="accent1"/>
              </a:solidFill>
            </a:endParaRPr>
          </a:p>
        </p:txBody>
      </p:sp>
      <p:pic>
        <p:nvPicPr>
          <p:cNvPr id="5" name="Content Placeholder 4" descr="A diagram of a search equipment&#10;&#10;Description automatically generated">
            <a:extLst>
              <a:ext uri="{FF2B5EF4-FFF2-40B4-BE49-F238E27FC236}">
                <a16:creationId xmlns:a16="http://schemas.microsoft.com/office/drawing/2014/main" id="{3A346F2D-BDAF-CE8B-BD64-8DCBD37AE85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386" y="1035698"/>
            <a:ext cx="5528074" cy="4786604"/>
          </a:xfrm>
        </p:spPr>
      </p:pic>
      <p:pic>
        <p:nvPicPr>
          <p:cNvPr id="7" name="Picture 6" descr="A diagram of a system&#10;&#10;Description automatically generated">
            <a:extLst>
              <a:ext uri="{FF2B5EF4-FFF2-40B4-BE49-F238E27FC236}">
                <a16:creationId xmlns:a16="http://schemas.microsoft.com/office/drawing/2014/main" id="{CE112552-2DB3-825F-CE25-AC1F0AC29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4845" y="276225"/>
            <a:ext cx="4200525" cy="6305550"/>
          </a:xfrm>
          <a:prstGeom prst="rect">
            <a:avLst/>
          </a:prstGeom>
        </p:spPr>
      </p:pic>
    </p:spTree>
    <p:extLst>
      <p:ext uri="{BB962C8B-B14F-4D97-AF65-F5344CB8AC3E}">
        <p14:creationId xmlns:p14="http://schemas.microsoft.com/office/powerpoint/2010/main" val="3009901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36C09-16BA-4141-A705-C6B5B5A4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C9CE521D-42CE-4CD9-AFFE-37255AC0A6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460C2540-36DC-4C0A-A9C0-231ED365D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11E07-5429-4D59-01D1-C5C8FFB021BA}"/>
              </a:ext>
            </a:extLst>
          </p:cNvPr>
          <p:cNvSpPr>
            <a:spLocks noGrp="1"/>
          </p:cNvSpPr>
          <p:nvPr>
            <p:ph type="title"/>
          </p:nvPr>
        </p:nvSpPr>
        <p:spPr>
          <a:xfrm>
            <a:off x="680321" y="753228"/>
            <a:ext cx="9613861" cy="1080938"/>
          </a:xfrm>
        </p:spPr>
        <p:txBody>
          <a:bodyPr>
            <a:normAutofit/>
          </a:bodyPr>
          <a:lstStyle/>
          <a:p>
            <a:endParaRPr lang="en-US">
              <a:solidFill>
                <a:schemeClr val="accent1"/>
              </a:solidFill>
            </a:endParaRPr>
          </a:p>
        </p:txBody>
      </p:sp>
      <p:pic>
        <p:nvPicPr>
          <p:cNvPr id="7" name="Picture 6" descr="A diagram of a computer&#10;&#10;Description automatically generated">
            <a:extLst>
              <a:ext uri="{FF2B5EF4-FFF2-40B4-BE49-F238E27FC236}">
                <a16:creationId xmlns:a16="http://schemas.microsoft.com/office/drawing/2014/main" id="{D192401C-14FD-A674-8151-A98AFC660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911" y="910895"/>
            <a:ext cx="9613862" cy="5036209"/>
          </a:xfrm>
          <a:prstGeom prst="rect">
            <a:avLst/>
          </a:prstGeom>
        </p:spPr>
      </p:pic>
    </p:spTree>
    <p:extLst>
      <p:ext uri="{BB962C8B-B14F-4D97-AF65-F5344CB8AC3E}">
        <p14:creationId xmlns:p14="http://schemas.microsoft.com/office/powerpoint/2010/main" val="414168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36C09-16BA-4141-A705-C6B5B5A4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C9CE521D-42CE-4CD9-AFFE-37255AC0A6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460C2540-36DC-4C0A-A9C0-231ED365D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11E07-5429-4D59-01D1-C5C8FFB021BA}"/>
              </a:ext>
            </a:extLst>
          </p:cNvPr>
          <p:cNvSpPr>
            <a:spLocks noGrp="1"/>
          </p:cNvSpPr>
          <p:nvPr>
            <p:ph type="title"/>
          </p:nvPr>
        </p:nvSpPr>
        <p:spPr>
          <a:xfrm>
            <a:off x="680321" y="753228"/>
            <a:ext cx="9613861" cy="1080938"/>
          </a:xfrm>
        </p:spPr>
        <p:txBody>
          <a:bodyPr>
            <a:normAutofit/>
          </a:bodyPr>
          <a:lstStyle/>
          <a:p>
            <a:endParaRPr lang="en-US">
              <a:solidFill>
                <a:schemeClr val="accent1"/>
              </a:solidFill>
            </a:endParaRPr>
          </a:p>
        </p:txBody>
      </p:sp>
      <p:pic>
        <p:nvPicPr>
          <p:cNvPr id="5" name="Content Placeholder 4" descr="A diagram of a software company&#10;&#10;Description automatically generated">
            <a:extLst>
              <a:ext uri="{FF2B5EF4-FFF2-40B4-BE49-F238E27FC236}">
                <a16:creationId xmlns:a16="http://schemas.microsoft.com/office/drawing/2014/main" id="{4C0994A1-8C39-602D-C78B-0E6E5319AB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5800" y="378813"/>
            <a:ext cx="6362902" cy="6100373"/>
          </a:xfrm>
        </p:spPr>
      </p:pic>
    </p:spTree>
    <p:extLst>
      <p:ext uri="{BB962C8B-B14F-4D97-AF65-F5344CB8AC3E}">
        <p14:creationId xmlns:p14="http://schemas.microsoft.com/office/powerpoint/2010/main" val="255187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36C09-16BA-4141-A705-C6B5B5A4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C9CE521D-42CE-4CD9-AFFE-37255AC0A6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460C2540-36DC-4C0A-A9C0-231ED365D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11E07-5429-4D59-01D1-C5C8FFB021BA}"/>
              </a:ext>
            </a:extLst>
          </p:cNvPr>
          <p:cNvSpPr>
            <a:spLocks noGrp="1"/>
          </p:cNvSpPr>
          <p:nvPr>
            <p:ph type="title"/>
          </p:nvPr>
        </p:nvSpPr>
        <p:spPr>
          <a:xfrm>
            <a:off x="680321" y="753228"/>
            <a:ext cx="9613861" cy="1080938"/>
          </a:xfrm>
        </p:spPr>
        <p:txBody>
          <a:bodyPr>
            <a:normAutofit/>
          </a:bodyPr>
          <a:lstStyle/>
          <a:p>
            <a:endParaRPr lang="en-US">
              <a:solidFill>
                <a:schemeClr val="accent1"/>
              </a:solidFill>
            </a:endParaRPr>
          </a:p>
        </p:txBody>
      </p:sp>
      <p:pic>
        <p:nvPicPr>
          <p:cNvPr id="5" name="Content Placeholder 4" descr="A diagram of a machine&#10;&#10;Description automatically generated">
            <a:extLst>
              <a:ext uri="{FF2B5EF4-FFF2-40B4-BE49-F238E27FC236}">
                <a16:creationId xmlns:a16="http://schemas.microsoft.com/office/drawing/2014/main" id="{E8853674-6F75-1D9E-095B-23CB7AB211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4965" y="1110785"/>
            <a:ext cx="8331938" cy="4636430"/>
          </a:xfrm>
        </p:spPr>
      </p:pic>
    </p:spTree>
    <p:extLst>
      <p:ext uri="{BB962C8B-B14F-4D97-AF65-F5344CB8AC3E}">
        <p14:creationId xmlns:p14="http://schemas.microsoft.com/office/powerpoint/2010/main" val="2758035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36C09-16BA-4141-A705-C6B5B5A4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776" y="0"/>
            <a:ext cx="9176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C9CE521D-42CE-4CD9-AFFE-37255AC0A6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460C2540-36DC-4C0A-A9C0-231ED365D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81776" cy="6858000"/>
          </a:xfrm>
          <a:prstGeom prst="rect">
            <a:avLst/>
          </a:prstGeom>
          <a:solidFill>
            <a:schemeClr val="bg1"/>
          </a:solidFill>
          <a:ln>
            <a:noFill/>
          </a:ln>
          <a:effectLst>
            <a:outerShdw blurRad="889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11E07-5429-4D59-01D1-C5C8FFB021BA}"/>
              </a:ext>
            </a:extLst>
          </p:cNvPr>
          <p:cNvSpPr>
            <a:spLocks noGrp="1"/>
          </p:cNvSpPr>
          <p:nvPr>
            <p:ph type="title"/>
          </p:nvPr>
        </p:nvSpPr>
        <p:spPr>
          <a:xfrm>
            <a:off x="680321" y="753228"/>
            <a:ext cx="9613861" cy="1080938"/>
          </a:xfrm>
        </p:spPr>
        <p:txBody>
          <a:bodyPr>
            <a:normAutofit/>
          </a:bodyPr>
          <a:lstStyle/>
          <a:p>
            <a:endParaRPr lang="en-US">
              <a:solidFill>
                <a:schemeClr val="accent1"/>
              </a:solidFill>
            </a:endParaRPr>
          </a:p>
        </p:txBody>
      </p:sp>
      <p:pic>
        <p:nvPicPr>
          <p:cNvPr id="5" name="Content Placeholder 4" descr="A diagram of a computer flowchart&#10;&#10;Description automatically generated">
            <a:extLst>
              <a:ext uri="{FF2B5EF4-FFF2-40B4-BE49-F238E27FC236}">
                <a16:creationId xmlns:a16="http://schemas.microsoft.com/office/drawing/2014/main" id="{13F32CDE-0830-A94C-8F24-7518FCC894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1419" y="1690563"/>
            <a:ext cx="9271664" cy="3476874"/>
          </a:xfrm>
        </p:spPr>
      </p:pic>
    </p:spTree>
    <p:extLst>
      <p:ext uri="{BB962C8B-B14F-4D97-AF65-F5344CB8AC3E}">
        <p14:creationId xmlns:p14="http://schemas.microsoft.com/office/powerpoint/2010/main" val="4115141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11E07-5429-4D59-01D1-C5C8FFB021BA}"/>
              </a:ext>
            </a:extLst>
          </p:cNvPr>
          <p:cNvSpPr>
            <a:spLocks noGrp="1"/>
          </p:cNvSpPr>
          <p:nvPr>
            <p:ph type="title"/>
          </p:nvPr>
        </p:nvSpPr>
        <p:spPr>
          <a:xfrm>
            <a:off x="680321" y="753228"/>
            <a:ext cx="9613861" cy="1080938"/>
          </a:xfrm>
        </p:spPr>
        <p:txBody>
          <a:bodyPr>
            <a:normAutofit/>
          </a:bodyPr>
          <a:lstStyle/>
          <a:p>
            <a:r>
              <a:rPr lang="en-US"/>
              <a:t>Design Principles </a:t>
            </a:r>
          </a:p>
        </p:txBody>
      </p:sp>
      <p:graphicFrame>
        <p:nvGraphicFramePr>
          <p:cNvPr id="14" name="Content Placeholder 2">
            <a:extLst>
              <a:ext uri="{FF2B5EF4-FFF2-40B4-BE49-F238E27FC236}">
                <a16:creationId xmlns:a16="http://schemas.microsoft.com/office/drawing/2014/main" id="{78A03D09-F2D8-883A-CDEF-6F679388E83B}"/>
              </a:ext>
            </a:extLst>
          </p:cNvPr>
          <p:cNvGraphicFramePr>
            <a:graphicFrameLocks noGrp="1"/>
          </p:cNvGraphicFramePr>
          <p:nvPr>
            <p:ph idx="1"/>
            <p:extLst>
              <p:ext uri="{D42A27DB-BD31-4B8C-83A1-F6EECF244321}">
                <p14:modId xmlns:p14="http://schemas.microsoft.com/office/powerpoint/2010/main" val="1997609518"/>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968656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14</TotalTime>
  <Words>117</Words>
  <Application>Microsoft Office PowerPoint</Application>
  <PresentationFormat>Widescreen</PresentationFormat>
  <Paragraphs>12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Trebuchet MS</vt:lpstr>
      <vt:lpstr>Berlin</vt:lpstr>
      <vt:lpstr>Equipment Tracker</vt:lpstr>
      <vt:lpstr>Problem Statement</vt:lpstr>
      <vt:lpstr>PowerPoint Presentation</vt:lpstr>
      <vt:lpstr>PowerPoint Presentation</vt:lpstr>
      <vt:lpstr>PowerPoint Presentation</vt:lpstr>
      <vt:lpstr>PowerPoint Presentation</vt:lpstr>
      <vt:lpstr>PowerPoint Presentation</vt:lpstr>
      <vt:lpstr>PowerPoint Presentation</vt:lpstr>
      <vt:lpstr>Design Principles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Tracker</dc:title>
  <dc:creator>Tommy Smiley</dc:creator>
  <cp:lastModifiedBy>Tommy Smiley</cp:lastModifiedBy>
  <cp:revision>2</cp:revision>
  <dcterms:created xsi:type="dcterms:W3CDTF">2024-04-30T06:06:24Z</dcterms:created>
  <dcterms:modified xsi:type="dcterms:W3CDTF">2024-04-30T06:20:48Z</dcterms:modified>
</cp:coreProperties>
</file>