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31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2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2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3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41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9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24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27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87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0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35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ECC8-B7C2-413C-8783-2EB6F80809EE}" type="datetimeFigureOut">
              <a:rPr lang="de-AT" smtClean="0"/>
              <a:t>18.05.2016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612-E6BA-483D-A33B-9A830E289C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99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Project: </a:t>
            </a:r>
            <a:r>
              <a:rPr lang="de-AT" dirty="0" err="1" smtClean="0"/>
              <a:t>tDisk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, </a:t>
            </a:r>
            <a:r>
              <a:rPr lang="de-AT" dirty="0" err="1" smtClean="0"/>
              <a:t>How</a:t>
            </a:r>
            <a:r>
              <a:rPr lang="de-AT" dirty="0" smtClean="0"/>
              <a:t>,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72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AT" dirty="0" err="1" smtClean="0"/>
              <a:t>What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http://www.blogcdn.com/www.engadget.com/media/2013/07/samsung-ssd-840-ev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0342"/>
            <a:ext cx="2211224" cy="12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ome.bt.com/images/usb-sticks-136401592897103901-15111115413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04" y="1484784"/>
            <a:ext cx="1407142" cy="79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.homeshop18.com/homeshop18/images/productImages/194/western-digital-1tb-desktop-sata-hard-disk-drive-medium_ff86dd0831b8aa77826d4a3dbf810e6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00342"/>
            <a:ext cx="1407143" cy="14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81" y="3201396"/>
            <a:ext cx="1661015" cy="160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17" y="3284984"/>
            <a:ext cx="2932652" cy="143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3779912" y="2607485"/>
            <a:ext cx="1008112" cy="677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 nach unten 4"/>
          <p:cNvSpPr/>
          <p:nvPr/>
        </p:nvSpPr>
        <p:spPr>
          <a:xfrm>
            <a:off x="3779912" y="4724916"/>
            <a:ext cx="1008112" cy="648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20" y="5445224"/>
            <a:ext cx="2552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USP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Storage </a:t>
            </a:r>
            <a:r>
              <a:rPr lang="de-AT" dirty="0" err="1" smtClean="0"/>
              <a:t>and</a:t>
            </a:r>
            <a:r>
              <a:rPr lang="de-AT" dirty="0" smtClean="0"/>
              <a:t> „</a:t>
            </a:r>
            <a:r>
              <a:rPr lang="de-AT" dirty="0" err="1" smtClean="0"/>
              <a:t>cleaned</a:t>
            </a:r>
            <a:r>
              <a:rPr lang="de-AT" dirty="0" smtClean="0"/>
              <a:t> </a:t>
            </a:r>
            <a:r>
              <a:rPr lang="de-AT" dirty="0" err="1" smtClean="0"/>
              <a:t>up</a:t>
            </a:r>
            <a:r>
              <a:rPr lang="de-AT" dirty="0" smtClean="0"/>
              <a:t>“ </a:t>
            </a:r>
            <a:r>
              <a:rPr lang="de-AT" dirty="0" err="1" smtClean="0"/>
              <a:t>devices</a:t>
            </a:r>
            <a:endParaRPr lang="de-AT" dirty="0" smtClean="0"/>
          </a:p>
          <a:p>
            <a:pPr lvl="1"/>
            <a:r>
              <a:rPr lang="de-AT" dirty="0" smtClean="0"/>
              <a:t>Small </a:t>
            </a:r>
            <a:r>
              <a:rPr lang="de-AT" dirty="0" err="1" smtClean="0"/>
              <a:t>sized</a:t>
            </a:r>
            <a:r>
              <a:rPr lang="de-AT" dirty="0" smtClean="0"/>
              <a:t> USB, HDs, etc. </a:t>
            </a:r>
            <a:r>
              <a:rPr lang="de-AT" dirty="0" err="1" smtClean="0"/>
              <a:t>combined</a:t>
            </a:r>
            <a:r>
              <a:rPr lang="de-AT" dirty="0" smtClean="0"/>
              <a:t> </a:t>
            </a:r>
            <a:r>
              <a:rPr lang="de-AT" dirty="0" err="1" smtClean="0"/>
              <a:t>generate</a:t>
            </a:r>
            <a:r>
              <a:rPr lang="de-AT" dirty="0" smtClean="0"/>
              <a:t> </a:t>
            </a:r>
            <a:r>
              <a:rPr lang="de-AT" dirty="0" err="1" smtClean="0"/>
              <a:t>applicable</a:t>
            </a:r>
            <a:r>
              <a:rPr lang="de-AT" dirty="0" smtClean="0"/>
              <a:t> </a:t>
            </a:r>
            <a:r>
              <a:rPr lang="de-AT" dirty="0" err="1" smtClean="0"/>
              <a:t>sized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r>
              <a:rPr lang="de-AT" dirty="0" smtClean="0"/>
              <a:t>Modular </a:t>
            </a:r>
            <a:r>
              <a:rPr lang="de-AT" dirty="0" err="1" smtClean="0"/>
              <a:t>concept</a:t>
            </a:r>
            <a:r>
              <a:rPr lang="de-AT" dirty="0" smtClean="0"/>
              <a:t>, </a:t>
            </a:r>
            <a:r>
              <a:rPr lang="de-AT" dirty="0" err="1" smtClean="0"/>
              <a:t>arbitrarily</a:t>
            </a:r>
            <a:r>
              <a:rPr lang="de-AT" dirty="0" smtClean="0"/>
              <a:t> </a:t>
            </a:r>
            <a:r>
              <a:rPr lang="de-AT" dirty="0" err="1" smtClean="0"/>
              <a:t>expandable</a:t>
            </a:r>
            <a:endParaRPr lang="de-AT" dirty="0" smtClean="0"/>
          </a:p>
          <a:p>
            <a:r>
              <a:rPr lang="de-AT" dirty="0" smtClean="0"/>
              <a:t>Memory </a:t>
            </a:r>
            <a:r>
              <a:rPr lang="de-AT" dirty="0" err="1" smtClean="0"/>
              <a:t>boosting</a:t>
            </a:r>
            <a:endParaRPr lang="de-AT" dirty="0"/>
          </a:p>
          <a:p>
            <a:pPr lvl="1"/>
            <a:r>
              <a:rPr lang="de-AT" dirty="0" smtClean="0"/>
              <a:t>Intelligent </a:t>
            </a:r>
            <a:r>
              <a:rPr lang="en-GB" dirty="0" smtClean="0"/>
              <a:t>hardware</a:t>
            </a:r>
            <a:r>
              <a:rPr lang="de-AT" dirty="0" smtClean="0"/>
              <a:t> </a:t>
            </a:r>
            <a:r>
              <a:rPr lang="de-AT" dirty="0" err="1" smtClean="0"/>
              <a:t>driver</a:t>
            </a:r>
            <a:r>
              <a:rPr lang="de-AT" dirty="0" smtClean="0"/>
              <a:t> </a:t>
            </a:r>
            <a:r>
              <a:rPr lang="de-AT" dirty="0" err="1" smtClean="0"/>
              <a:t>continously</a:t>
            </a:r>
            <a:r>
              <a:rPr lang="de-AT" dirty="0" smtClean="0"/>
              <a:t> </a:t>
            </a:r>
            <a:r>
              <a:rPr lang="de-AT" dirty="0" err="1" smtClean="0"/>
              <a:t>optimizes</a:t>
            </a:r>
            <a:r>
              <a:rPr lang="de-AT" dirty="0"/>
              <a:t> </a:t>
            </a:r>
            <a:r>
              <a:rPr lang="de-AT" dirty="0" smtClean="0"/>
              <a:t>access-speed</a:t>
            </a:r>
          </a:p>
          <a:p>
            <a:pPr lvl="2">
              <a:buFont typeface="Wingdings"/>
              <a:buChar char="à"/>
            </a:pPr>
            <a:r>
              <a:rPr lang="de-AT" sz="1500" dirty="0" smtClean="0">
                <a:sym typeface="Wingdings" pitchFamily="2" charset="2"/>
              </a:rPr>
              <a:t>The </a:t>
            </a:r>
            <a:r>
              <a:rPr lang="de-AT" sz="1500" dirty="0" err="1" smtClean="0">
                <a:sym typeface="Wingdings" pitchFamily="2" charset="2"/>
              </a:rPr>
              <a:t>more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often</a:t>
            </a:r>
            <a:r>
              <a:rPr lang="de-AT" sz="1500" dirty="0" smtClean="0">
                <a:sym typeface="Wingdings" pitchFamily="2" charset="2"/>
              </a:rPr>
              <a:t> a </a:t>
            </a:r>
            <a:r>
              <a:rPr lang="de-AT" sz="1500" dirty="0" err="1" smtClean="0">
                <a:sym typeface="Wingdings" pitchFamily="2" charset="2"/>
              </a:rPr>
              <a:t>program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is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used</a:t>
            </a:r>
            <a:r>
              <a:rPr lang="de-AT" sz="1500" dirty="0" smtClean="0">
                <a:sym typeface="Wingdings" pitchFamily="2" charset="2"/>
              </a:rPr>
              <a:t>, </a:t>
            </a:r>
            <a:r>
              <a:rPr lang="de-AT" sz="1500" dirty="0" err="1" smtClean="0">
                <a:sym typeface="Wingdings" pitchFamily="2" charset="2"/>
              </a:rPr>
              <a:t>the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faster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it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gets</a:t>
            </a:r>
            <a:endParaRPr lang="de-AT" sz="1500" dirty="0" smtClean="0">
              <a:sym typeface="Wingdings" pitchFamily="2" charset="2"/>
            </a:endParaRPr>
          </a:p>
          <a:p>
            <a:pPr lvl="2">
              <a:buFont typeface="Wingdings"/>
              <a:buChar char="à"/>
            </a:pPr>
            <a:r>
              <a:rPr lang="de-AT" sz="1500" dirty="0" err="1" smtClean="0">
                <a:sym typeface="Wingdings" pitchFamily="2" charset="2"/>
              </a:rPr>
              <a:t>Why</a:t>
            </a:r>
            <a:r>
              <a:rPr lang="de-AT" sz="1500" dirty="0" smtClean="0">
                <a:sym typeface="Wingdings" pitchFamily="2" charset="2"/>
              </a:rPr>
              <a:t>? Different </a:t>
            </a:r>
            <a:r>
              <a:rPr lang="de-AT" sz="1500" dirty="0" err="1" smtClean="0">
                <a:sym typeface="Wingdings" pitchFamily="2" charset="2"/>
              </a:rPr>
              <a:t>devices</a:t>
            </a:r>
            <a:r>
              <a:rPr lang="de-AT" sz="1500" dirty="0" smtClean="0">
                <a:sym typeface="Wingdings" pitchFamily="2" charset="2"/>
              </a:rPr>
              <a:t> (SSD, SATA, etc.) </a:t>
            </a:r>
            <a:r>
              <a:rPr lang="de-AT" sz="1500" dirty="0" err="1" smtClean="0">
                <a:sym typeface="Wingdings" pitchFamily="2" charset="2"/>
              </a:rPr>
              <a:t>have</a:t>
            </a:r>
            <a:r>
              <a:rPr lang="de-AT" sz="1500" dirty="0" smtClean="0">
                <a:sym typeface="Wingdings" pitchFamily="2" charset="2"/>
              </a:rPr>
              <a:t> different </a:t>
            </a:r>
            <a:r>
              <a:rPr lang="de-AT" sz="1500" dirty="0" err="1" smtClean="0">
                <a:sym typeface="Wingdings" pitchFamily="2" charset="2"/>
              </a:rPr>
              <a:t>read</a:t>
            </a:r>
            <a:r>
              <a:rPr lang="de-AT" sz="1500" dirty="0" smtClean="0">
                <a:sym typeface="Wingdings" pitchFamily="2" charset="2"/>
              </a:rPr>
              <a:t>/</a:t>
            </a:r>
            <a:r>
              <a:rPr lang="de-AT" sz="1500" dirty="0" err="1" smtClean="0">
                <a:sym typeface="Wingdings" pitchFamily="2" charset="2"/>
              </a:rPr>
              <a:t>write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times</a:t>
            </a:r>
            <a:r>
              <a:rPr lang="de-AT" sz="1500" dirty="0" smtClean="0">
                <a:sym typeface="Wingdings" pitchFamily="2" charset="2"/>
              </a:rPr>
              <a:t> – </a:t>
            </a:r>
            <a:r>
              <a:rPr lang="de-AT" sz="1500" dirty="0" err="1" smtClean="0">
                <a:sym typeface="Wingdings" pitchFamily="2" charset="2"/>
              </a:rPr>
              <a:t>driver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dynamically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moves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more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used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sectors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to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faster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devices</a:t>
            </a:r>
            <a:r>
              <a:rPr lang="de-AT" sz="1500" dirty="0" smtClean="0">
                <a:sym typeface="Wingdings" pitchFamily="2" charset="2"/>
              </a:rPr>
              <a:t>.</a:t>
            </a:r>
          </a:p>
          <a:p>
            <a:r>
              <a:rPr lang="de-AT" dirty="0" err="1">
                <a:sym typeface="Wingdings" pitchFamily="2" charset="2"/>
              </a:rPr>
              <a:t>Include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cloud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storage</a:t>
            </a:r>
            <a:r>
              <a:rPr lang="de-AT" dirty="0">
                <a:sym typeface="Wingdings" pitchFamily="2" charset="2"/>
              </a:rPr>
              <a:t>, </a:t>
            </a:r>
            <a:r>
              <a:rPr lang="de-AT" dirty="0" err="1">
                <a:sym typeface="Wingdings" pitchFamily="2" charset="2"/>
              </a:rPr>
              <a:t>virtually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endless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storage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available</a:t>
            </a:r>
            <a:r>
              <a:rPr lang="de-AT" dirty="0">
                <a:sym typeface="Wingdings" pitchFamily="2" charset="2"/>
              </a:rPr>
              <a:t> (</a:t>
            </a:r>
            <a:r>
              <a:rPr lang="de-AT" dirty="0" err="1">
                <a:sym typeface="Wingdings" pitchFamily="2" charset="2"/>
              </a:rPr>
              <a:t>no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local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storage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needed</a:t>
            </a:r>
            <a:r>
              <a:rPr lang="de-AT" dirty="0">
                <a:sym typeface="Wingdings" pitchFamily="2" charset="2"/>
              </a:rPr>
              <a:t>)</a:t>
            </a:r>
          </a:p>
          <a:p>
            <a:r>
              <a:rPr lang="de-AT" dirty="0" smtClean="0">
                <a:solidFill>
                  <a:srgbClr val="FF0000"/>
                </a:solidFill>
              </a:rPr>
              <a:t>Cluster (</a:t>
            </a:r>
            <a:r>
              <a:rPr lang="de-AT" dirty="0" err="1" smtClean="0">
                <a:solidFill>
                  <a:srgbClr val="FF0000"/>
                </a:solidFill>
              </a:rPr>
              <a:t>old</a:t>
            </a:r>
            <a:r>
              <a:rPr lang="de-AT" dirty="0" smtClean="0">
                <a:solidFill>
                  <a:srgbClr val="FF0000"/>
                </a:solidFill>
              </a:rPr>
              <a:t>) </a:t>
            </a:r>
            <a:r>
              <a:rPr lang="de-AT" dirty="0" err="1" smtClean="0">
                <a:solidFill>
                  <a:srgbClr val="FF0000"/>
                </a:solidFill>
              </a:rPr>
              <a:t>server</a:t>
            </a:r>
            <a:r>
              <a:rPr lang="de-AT" dirty="0" smtClean="0">
                <a:solidFill>
                  <a:srgbClr val="FF0000"/>
                </a:solidFill>
              </a:rPr>
              <a:t> </a:t>
            </a:r>
            <a:r>
              <a:rPr lang="de-AT" dirty="0" err="1" smtClean="0">
                <a:solidFill>
                  <a:srgbClr val="FF0000"/>
                </a:solidFill>
              </a:rPr>
              <a:t>stacks</a:t>
            </a:r>
            <a:r>
              <a:rPr lang="de-AT" dirty="0" smtClean="0"/>
              <a:t>?</a:t>
            </a:r>
          </a:p>
          <a:p>
            <a:r>
              <a:rPr lang="de-AT" dirty="0" err="1" smtClean="0"/>
              <a:t>Cheap</a:t>
            </a:r>
            <a:r>
              <a:rPr lang="de-AT" dirty="0" smtClean="0"/>
              <a:t> </a:t>
            </a:r>
            <a:r>
              <a:rPr lang="de-AT" dirty="0" err="1" smtClean="0"/>
              <a:t>storage</a:t>
            </a:r>
            <a:r>
              <a:rPr lang="de-AT" dirty="0" smtClean="0"/>
              <a:t>!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670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Responsive</a:t>
            </a:r>
            <a:r>
              <a:rPr lang="de-AT" dirty="0" smtClean="0"/>
              <a:t> </a:t>
            </a:r>
            <a:r>
              <a:rPr lang="de-AT" dirty="0" err="1" smtClean="0"/>
              <a:t>webinterface</a:t>
            </a:r>
            <a:endParaRPr lang="de-AT" dirty="0" smtClean="0"/>
          </a:p>
          <a:p>
            <a:pPr lvl="1"/>
            <a:r>
              <a:rPr lang="de-AT" dirty="0" err="1" smtClean="0"/>
              <a:t>Accessable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all </a:t>
            </a:r>
            <a:r>
              <a:rPr lang="de-AT" dirty="0" err="1" smtClean="0"/>
              <a:t>devices</a:t>
            </a:r>
            <a:r>
              <a:rPr lang="de-AT" dirty="0" smtClean="0"/>
              <a:t> (PC, Smartphone, etc.)</a:t>
            </a:r>
          </a:p>
          <a:p>
            <a:r>
              <a:rPr lang="de-AT" dirty="0" smtClean="0"/>
              <a:t>Raid </a:t>
            </a:r>
            <a:r>
              <a:rPr lang="de-AT" dirty="0" err="1" smtClean="0"/>
              <a:t>stacks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! (Redundant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storage</a:t>
            </a:r>
            <a:r>
              <a:rPr lang="de-AT" dirty="0" smtClean="0"/>
              <a:t>)</a:t>
            </a:r>
          </a:p>
          <a:p>
            <a:r>
              <a:rPr lang="de-AT" dirty="0" smtClean="0"/>
              <a:t>Modular </a:t>
            </a:r>
            <a:r>
              <a:rPr lang="de-AT" dirty="0" err="1" smtClean="0"/>
              <a:t>expandable</a:t>
            </a:r>
            <a:endParaRPr lang="de-AT" dirty="0" smtClean="0"/>
          </a:p>
          <a:p>
            <a:r>
              <a:rPr lang="de-AT" dirty="0" err="1" smtClean="0"/>
              <a:t>Accessable</a:t>
            </a:r>
            <a:r>
              <a:rPr lang="de-AT" dirty="0" smtClean="0"/>
              <a:t> via LAN, WLAN (!), in </a:t>
            </a:r>
            <a:r>
              <a:rPr lang="de-AT" dirty="0" err="1" smtClean="0"/>
              <a:t>progress</a:t>
            </a:r>
            <a:r>
              <a:rPr lang="de-AT" smtClean="0"/>
              <a:t>: </a:t>
            </a:r>
            <a:r>
              <a:rPr lang="de-AT" dirty="0" smtClean="0"/>
              <a:t>USB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542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Technical </a:t>
            </a:r>
            <a:r>
              <a:rPr lang="de-AT" dirty="0" err="1" smtClean="0"/>
              <a:t>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Webinterface + </a:t>
            </a:r>
            <a:r>
              <a:rPr lang="de-AT" dirty="0" err="1" smtClean="0"/>
              <a:t>server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r>
              <a:rPr lang="de-AT" dirty="0" smtClean="0"/>
              <a:t>: </a:t>
            </a:r>
          </a:p>
          <a:p>
            <a:pPr lvl="1"/>
            <a:r>
              <a:rPr lang="de-AT" dirty="0" smtClean="0"/>
              <a:t>Angular 2 Framework, </a:t>
            </a:r>
            <a:r>
              <a:rPr lang="de-AT" dirty="0" err="1" smtClean="0"/>
              <a:t>html</a:t>
            </a:r>
            <a:r>
              <a:rPr lang="de-AT" dirty="0" smtClean="0"/>
              <a:t> + </a:t>
            </a:r>
            <a:r>
              <a:rPr lang="de-AT" dirty="0" err="1" smtClean="0"/>
              <a:t>javascript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endParaRPr lang="de-AT" dirty="0" smtClean="0"/>
          </a:p>
          <a:p>
            <a:r>
              <a:rPr lang="de-AT" dirty="0" smtClean="0"/>
              <a:t>Distribution </a:t>
            </a:r>
            <a:r>
              <a:rPr lang="de-AT" dirty="0" err="1" smtClean="0"/>
              <a:t>among</a:t>
            </a:r>
            <a:r>
              <a:rPr lang="de-AT" dirty="0" smtClean="0"/>
              <a:t> </a:t>
            </a:r>
            <a:r>
              <a:rPr lang="de-AT" dirty="0" err="1" smtClean="0"/>
              <a:t>teammembers</a:t>
            </a:r>
            <a:r>
              <a:rPr lang="de-AT" dirty="0" smtClean="0"/>
              <a:t>: GIT + </a:t>
            </a:r>
            <a:r>
              <a:rPr lang="de-AT" dirty="0" err="1" smtClean="0"/>
              <a:t>Hangouts</a:t>
            </a:r>
            <a:endParaRPr lang="de-AT" dirty="0" smtClean="0"/>
          </a:p>
          <a:p>
            <a:r>
              <a:rPr lang="de-AT" dirty="0" smtClean="0">
                <a:solidFill>
                  <a:srgbClr val="FF0000"/>
                </a:solidFill>
              </a:rPr>
              <a:t>Driver</a:t>
            </a:r>
            <a:r>
              <a:rPr lang="de-AT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33520"/>
            <a:ext cx="4104456" cy="237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35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Technical </a:t>
            </a:r>
            <a:r>
              <a:rPr lang="de-AT" dirty="0" err="1" smtClean="0"/>
              <a:t>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9" y="1340768"/>
            <a:ext cx="4823246" cy="505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789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Bildschirmpräsentation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Project: tDisk</vt:lpstr>
      <vt:lpstr>What</vt:lpstr>
      <vt:lpstr>USP</vt:lpstr>
      <vt:lpstr>Features</vt:lpstr>
      <vt:lpstr>Technical details</vt:lpstr>
      <vt:lpstr>Technical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chriz</dc:creator>
  <cp:lastModifiedBy>chriz</cp:lastModifiedBy>
  <cp:revision>10</cp:revision>
  <dcterms:created xsi:type="dcterms:W3CDTF">2016-05-18T10:09:28Z</dcterms:created>
  <dcterms:modified xsi:type="dcterms:W3CDTF">2016-05-18T11:56:33Z</dcterms:modified>
</cp:coreProperties>
</file>