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6206" autoAdjust="0"/>
  </p:normalViewPr>
  <p:slideViewPr>
    <p:cSldViewPr snapToGrid="0">
      <p:cViewPr varScale="1">
        <p:scale>
          <a:sx n="74" d="100"/>
          <a:sy n="74" d="100"/>
        </p:scale>
        <p:origin x="7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8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CA9C-01E6-4B37-B587-9E52F4549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D482E-EBC6-4208-AD72-F45BA4944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2BF4-0F44-4CB0-B605-21D2448A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349-C61D-4AA5-85A2-24FB69F6FEC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A42C-94F9-454A-AFA5-4D33EF81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7945-98C4-46FB-AAB0-2B5D7362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CA6-50D9-42AC-936B-31E4AE55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8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9B67-50D7-44F9-9B53-81DC73C8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43D89-7A00-4E4A-84AC-B3D4784B9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49B2D-2816-4F24-8282-EEB3ACD6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349-C61D-4AA5-85A2-24FB69F6FEC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E4F54-5146-473B-A0E9-9A516BAF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FA10-17C4-4800-BB2E-C0E4B6DB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CA6-50D9-42AC-936B-31E4AE55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7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C3D50-0FF1-410B-8812-CAB04162D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B8B0F-5F20-4556-85AF-909CAC8A3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26EAC-C830-4B8C-9EA1-ED85F5CC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349-C61D-4AA5-85A2-24FB69F6FEC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FF4CF-F3D3-4BDB-A9D1-10739536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8443A-6700-4B49-9D8D-C2122089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CA6-50D9-42AC-936B-31E4AE55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7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72C8-8AA5-4D32-8E67-DC0A9AFD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F1386-BB82-405F-ACF2-67235DA9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0870-C004-4677-A899-580DB500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349-C61D-4AA5-85A2-24FB69F6FEC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08843-52C3-4EDE-9EAB-87AB3CDB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6B02C-1E35-4C74-8315-D2A6F4D0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CA6-50D9-42AC-936B-31E4AE55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6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CB65-9777-4045-9060-8009A95E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7A4CB-5E8C-40BB-A5FF-596FE3F3E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3AC70-A9A5-49D4-8D77-366DAB08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349-C61D-4AA5-85A2-24FB69F6FEC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DB311-CE77-4FDE-ADFE-0E64BCD1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2E921-4993-4B89-8B39-EBCB686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CA6-50D9-42AC-936B-31E4AE55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6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62BB-EC2B-4A8B-B626-C895BD9A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8CA7-5F72-4EC1-9D4A-948F6EBCE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2301A-349E-45F6-BC60-20458A2BB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B45B7-631F-423E-9B46-DE0F5520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349-C61D-4AA5-85A2-24FB69F6FEC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F1B95-EA61-4D91-BF2F-482C1248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39616-C1D7-4BDA-8984-D0ECE21C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CA6-50D9-42AC-936B-31E4AE55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D2CE-7086-4D6F-AE78-20A58B1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E748-8D7A-4D0E-AD7D-87537ED8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B9457-DB44-4D74-87E0-ACDAB9C85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44745-2E4D-49E9-A5C6-77B8D9701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24704-B2B3-4CD6-9030-8893EDCA0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5EF88-6F6D-4CA9-88FF-882FEB2C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349-C61D-4AA5-85A2-24FB69F6FEC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2E43B-5619-4AF9-B20B-181C641C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230FB-4D96-4664-BF42-D7F3143B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CA6-50D9-42AC-936B-31E4AE55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4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ACEB-5761-47ED-A9C6-EC7D8310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C1A1A-92D4-46AB-BD8A-1A858277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349-C61D-4AA5-85A2-24FB69F6FEC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5CD58-D6C6-41B3-8BC6-DB098457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496B4-6536-4994-BF6D-C00C8B43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CA6-50D9-42AC-936B-31E4AE55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01ED2-9ED5-413C-AB75-D37240BC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349-C61D-4AA5-85A2-24FB69F6FEC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07794-8789-4E26-8422-9558B2C3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CB98C-CE65-4541-9226-27295C3F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CA6-50D9-42AC-936B-31E4AE55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3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D95B-A529-474F-8244-E72EEC58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BDA5-C2FC-4612-A93F-5A2FB0D3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17603-5BDF-4D4E-AC97-958E07484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DA928-76C4-4F48-A156-11893228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349-C61D-4AA5-85A2-24FB69F6FEC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3B58C-6681-4EA2-9478-465F1F95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9C1CA-9273-496A-B07E-144B5531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CA6-50D9-42AC-936B-31E4AE55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6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2270-6039-4048-A83D-CDFDF843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3B206-B12C-4B4C-B1E8-401CB3451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D60CC-C3AF-4546-A9ED-CCFD378EC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28F76-CB6F-4841-8F5F-56B78C3A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349-C61D-4AA5-85A2-24FB69F6FEC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79060-1487-4A2E-A164-3F0B2325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3EAB-0489-4641-9166-B9417F98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CA6-50D9-42AC-936B-31E4AE55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A2D82-74E5-4BF2-96E7-840ED118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ED9D1-2CAF-4D95-A08D-ADED32EB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5CC3-7F2A-48D3-ACC4-B2C4FCEBC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85349-C61D-4AA5-85A2-24FB69F6FEC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9A910-50B7-4944-90CC-04500324F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5919-2504-49C0-8EEF-F8B4F18A0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8FCA6-50D9-42AC-936B-31E4AE55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4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B3A3-8BA7-431B-A8A6-421DFBFEA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AZ-103/104 </a:t>
            </a:r>
            <a:br>
              <a:rPr lang="en-US" dirty="0"/>
            </a:br>
            <a:r>
              <a:rPr lang="en-US" dirty="0"/>
              <a:t>Practice Questions</a:t>
            </a:r>
          </a:p>
        </p:txBody>
      </p:sp>
    </p:spTree>
    <p:extLst>
      <p:ext uri="{BB962C8B-B14F-4D97-AF65-F5344CB8AC3E}">
        <p14:creationId xmlns:p14="http://schemas.microsoft.com/office/powerpoint/2010/main" val="413856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59960" y="44970"/>
            <a:ext cx="862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55DE4-FE54-43B3-9F8A-2EF3F988EB4E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BBA398-4EC5-42CF-8D87-49101E39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301" y="224469"/>
            <a:ext cx="6707398" cy="640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3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87211" y="44970"/>
            <a:ext cx="808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001E7-112B-4C13-82D8-791E3491F04F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E1514B-FF4C-4F7D-ACD1-D3B98B501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839" y="232562"/>
            <a:ext cx="6019958" cy="63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9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59960" y="44970"/>
            <a:ext cx="862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3CC01-EE0E-49D8-89E0-39EDA263A6D7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E1EA21-DEB2-4DF8-8E97-E6CCA0BDD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84" y="1485774"/>
            <a:ext cx="11008832" cy="38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7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87211" y="44970"/>
            <a:ext cx="808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E5EC5-35CA-42A4-8067-A87F0D83AF1F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C83A89-E036-4BCB-B6DC-C6A243BA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03" y="788418"/>
            <a:ext cx="8188594" cy="55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8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59960" y="44970"/>
            <a:ext cx="862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05807-751F-4E59-AA1D-EA8763653501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998507-E0C1-4385-86EA-79579CFB9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37" y="968300"/>
            <a:ext cx="9246738" cy="526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7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87211" y="44970"/>
            <a:ext cx="808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5A2BD-F359-4D62-A01D-5FCB6F3F8D63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19FED5-169A-4C95-93FD-40E3C6B1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918" y="325075"/>
            <a:ext cx="7616163" cy="620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9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59960" y="44970"/>
            <a:ext cx="862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7DE64-7731-4635-9E40-9F96B26116CD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E1AF15-E7A4-42F4-948E-658FBA1C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23" y="1503949"/>
            <a:ext cx="11068953" cy="35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3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87211" y="44970"/>
            <a:ext cx="808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A72BA-E923-45BE-920F-2CC4A8705198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C35D1C-571E-4FEE-A813-D054B5072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861" y="613440"/>
            <a:ext cx="8516277" cy="563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23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59960" y="44970"/>
            <a:ext cx="862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EBAC1-C281-474F-9203-DE0E50DFDE27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DEABDC-1B17-4FEA-A601-45FBDB3E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39" y="124628"/>
            <a:ext cx="5104013" cy="66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45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87211" y="44970"/>
            <a:ext cx="808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94B20-546F-43B2-9442-693107629DC6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E1F6B0-2E40-4DFA-B6ED-6AAB057A0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515" y="109470"/>
            <a:ext cx="4634970" cy="663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6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59960" y="44970"/>
            <a:ext cx="862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8B3C2-62F6-4C7F-8878-B5DF18E0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88" y="78698"/>
            <a:ext cx="8757224" cy="6700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B0E402-F282-4A75-9912-07756C113528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30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59960" y="44970"/>
            <a:ext cx="862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7A26AF-1605-4A38-B8E8-595F4F89CF02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93F75-7DFA-4575-88D2-0DBAE225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22" y="1264690"/>
            <a:ext cx="9129156" cy="432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38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87211" y="44970"/>
            <a:ext cx="808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3B1AA-1764-4C6C-9681-0DEFF36E2A7E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3CB9A5-8678-4509-A3EA-A794F8E26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643" y="109470"/>
            <a:ext cx="4722713" cy="663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83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59960" y="44970"/>
            <a:ext cx="862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10AE2-02AE-47D3-9D3A-3DBDFD20D34B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601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87211" y="44970"/>
            <a:ext cx="808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4DEE5-A1EC-4412-8001-840E1C5550F8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6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59960" y="44970"/>
            <a:ext cx="862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26C455-6D5A-4FD0-941F-AE8CDDB4C2C7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40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87211" y="44970"/>
            <a:ext cx="808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AF2043-A22F-4DF1-836C-CFEFB05FCBA5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20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59960" y="44970"/>
            <a:ext cx="862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1B449-EC77-49CB-8C4A-47D9C405E1A5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21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87211" y="44970"/>
            <a:ext cx="808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9B99D-207B-4AA1-BE2E-A7D6C17E561F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450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59960" y="44970"/>
            <a:ext cx="862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37ADC-A79E-46D1-8F7C-6B1A27F345E7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87211" y="44970"/>
            <a:ext cx="808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D4C49-A54D-4E6F-8018-FB23501BB854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8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87211" y="44970"/>
            <a:ext cx="808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143D5C-740D-4E45-80F4-7A88F69BA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12" y="969571"/>
            <a:ext cx="10756976" cy="4918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C288FA-990D-4761-B1B5-215C0C15C9E1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92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59960" y="44970"/>
            <a:ext cx="862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EA7CB-16EE-42CF-AA69-AD8F823EE8E0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929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87211" y="44970"/>
            <a:ext cx="808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FC377-AADB-4044-ACDC-EF867C259B87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64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59960" y="44970"/>
            <a:ext cx="862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EC342-F4A1-47EE-8486-4A7C895742DB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395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87211" y="44970"/>
            <a:ext cx="808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B66C5-3B72-421D-9E58-95E59E22F8B1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27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59960" y="44970"/>
            <a:ext cx="862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805A-91F9-4003-B092-768CBCA4FB5B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8C639E-F9B6-4497-AFF4-4DAD942B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63" y="968300"/>
            <a:ext cx="9518673" cy="514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8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87211" y="44970"/>
            <a:ext cx="808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7B59A-851D-4744-90F8-7C40175E5CA8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FF2BA3-178C-4549-92C2-105193E8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88" y="968300"/>
            <a:ext cx="8795623" cy="52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6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59960" y="44970"/>
            <a:ext cx="862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3357C-67FB-4F01-856D-E79C8CBF47C5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A4976-7663-48A8-909A-4591E8E1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25" y="1367346"/>
            <a:ext cx="10300549" cy="412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6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87211" y="44970"/>
            <a:ext cx="808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B507E-E50D-4FDE-9221-E6463F03B34C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84B9E8-B192-4559-8A7B-F633CB765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67" y="821062"/>
            <a:ext cx="9297866" cy="521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59960" y="44970"/>
            <a:ext cx="862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9F77B-A0BC-4201-B6DE-A2FBB2838A23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FA917E-C0AA-4857-8755-3D1F4C2DC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00" y="1310768"/>
            <a:ext cx="11074574" cy="42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3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4E4E7-6C64-43B8-8F46-B1DDDE8E7DCA}"/>
              </a:ext>
            </a:extLst>
          </p:cNvPr>
          <p:cNvSpPr/>
          <p:nvPr/>
        </p:nvSpPr>
        <p:spPr>
          <a:xfrm>
            <a:off x="87211" y="44970"/>
            <a:ext cx="808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2889D-797C-4CAB-B4E2-0A714B6DAA55}"/>
              </a:ext>
            </a:extLst>
          </p:cNvPr>
          <p:cNvSpPr txBox="1"/>
          <p:nvPr/>
        </p:nvSpPr>
        <p:spPr>
          <a:xfrm>
            <a:off x="10789405" y="6488668"/>
            <a:ext cx="17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wl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410A5E-5D3F-4E10-A4F9-0B715E06B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45" y="1289140"/>
            <a:ext cx="10298077" cy="42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5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229</Words>
  <Application>Microsoft Office PowerPoint</Application>
  <PresentationFormat>Widescreen</PresentationFormat>
  <Paragraphs>65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Exam AZ-103/104  Practice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AZ-103/104  Practice Questions</dc:title>
  <dc:creator>Tim Warner</dc:creator>
  <cp:lastModifiedBy>Tim Warner</cp:lastModifiedBy>
  <cp:revision>8</cp:revision>
  <dcterms:created xsi:type="dcterms:W3CDTF">2020-05-17T21:45:26Z</dcterms:created>
  <dcterms:modified xsi:type="dcterms:W3CDTF">2020-05-19T14:38:59Z</dcterms:modified>
</cp:coreProperties>
</file>