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89" r:id="rId3"/>
    <p:sldId id="256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TEAM NAME" id="{4BF9FE04-96CA-47BB-94E5-D5303BAEF062}">
          <p14:sldIdLst>
            <p14:sldId id="289"/>
            <p14:sldId id="25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34" autoAdjust="0"/>
  </p:normalViewPr>
  <p:slideViewPr>
    <p:cSldViewPr snapToGrid="0">
      <p:cViewPr varScale="1">
        <p:scale>
          <a:sx n="118" d="100"/>
          <a:sy n="118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kkindia.blogspot.com/2011/02/computer-vision-syndro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http://pkkindia.blogspot.com/2011/02/computer-vision-syndrome.html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23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9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05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5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74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888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42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5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197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86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7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245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2393C4"/>
                </a:solidFill>
              </a:rPr>
              <a:t>Your project name</a:t>
            </a:r>
            <a:endParaRPr lang="en-US" sz="4400" dirty="0">
              <a:solidFill>
                <a:srgbClr val="2393C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62475"/>
            <a:ext cx="7886700" cy="126904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393C4"/>
                </a:solidFill>
              </a:rPr>
              <a:t>Your team name</a:t>
            </a:r>
            <a:br>
              <a:rPr lang="en-US" sz="2400" dirty="0">
                <a:solidFill>
                  <a:srgbClr val="2393C4"/>
                </a:solidFill>
              </a:rPr>
            </a:br>
            <a:r>
              <a:rPr lang="en-US" sz="2400" dirty="0">
                <a:solidFill>
                  <a:srgbClr val="2393C4"/>
                </a:solidFill>
              </a:rPr>
              <a:t>Your team members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0816-45D6-418F-8921-24E1536291ED}"/>
              </a:ext>
            </a:extLst>
          </p:cNvPr>
          <p:cNvSpPr/>
          <p:nvPr/>
        </p:nvSpPr>
        <p:spPr>
          <a:xfrm>
            <a:off x="4269181" y="1026475"/>
            <a:ext cx="3687288" cy="4782787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592D-4478-4162-852D-27EC148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13065"/>
            <a:ext cx="8520600" cy="2698811"/>
          </a:xfrm>
          <a:noFill/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Do anything you like here.</a:t>
            </a:r>
            <a:b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</a:br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Maybe even change the background and text.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1D7E99-8F65-4F11-BC5C-114BAB96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1593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A0851-A72A-49A2-B952-C8723956CE50}"/>
              </a:ext>
            </a:extLst>
          </p:cNvPr>
          <p:cNvSpPr txBox="1"/>
          <p:nvPr/>
        </p:nvSpPr>
        <p:spPr>
          <a:xfrm>
            <a:off x="2894121" y="5468646"/>
            <a:ext cx="1384917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CSCI 1430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3CBC-16FA-4FB8-B8FA-A28DAB8CFB0A}"/>
              </a:ext>
            </a:extLst>
          </p:cNvPr>
          <p:cNvSpPr txBox="1"/>
          <p:nvPr/>
        </p:nvSpPr>
        <p:spPr>
          <a:xfrm>
            <a:off x="2681056" y="5700945"/>
            <a:ext cx="738328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CC7A0-3FD6-4309-B5FA-DFF6502A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Guidelines</a:t>
            </a:r>
            <a:endParaRPr lang="en-US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A57AC5-D68F-47E2-AA83-99E799411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Tell us about your project! We know it will be work in progress still.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Each group has two minutes. We will clap you off after 2 minutes.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One speaker per group is recommended for smoothness.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Brevity is clarity – script exactly what you are going to say and make every word count.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Time your visuals to your speech (not the other way around).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Be entertaining while also showing insight...you have your report deliverable for the fine details.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Rehearse.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marL="114300" indent="0">
              <a:buNone/>
            </a:pPr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Groups investigating style transfer: </a:t>
            </a:r>
            <a:b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We have a lot of you; differentiate yourselves!</a:t>
            </a:r>
            <a:b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1FCB0-B067-43DE-9556-D9C7F416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67D2-7AB1-4A53-81C6-954337F28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embed your videos. URLs or links out to files, e.g., on YouTube or Google drive, are less likely to work.</a:t>
            </a:r>
          </a:p>
          <a:p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All presentation visuals will be shared from the instructor’s computer.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send 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4x3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aspect ratio slides as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, not 16x9 aspect ratio slides.</a:t>
            </a: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Send any visuals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as 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by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12:00pm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on the day of your presentation.</a:t>
            </a: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do not send a Google Slide deck. Export as 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. 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We hand collate all of these, so this makes it easier for us.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You will not have direct control of 'next slide' - either embed slide timings, or you can tell the instructor 'next slide'.</a:t>
            </a:r>
          </a:p>
          <a:p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60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276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1_Office Theme</vt:lpstr>
      <vt:lpstr>Simple Dark</vt:lpstr>
      <vt:lpstr>Your project name</vt:lpstr>
      <vt:lpstr>Do anything you like here. Maybe even change the background and text.</vt:lpstr>
      <vt:lpstr>Guidelines</vt:lpstr>
      <vt:lpstr>Procedural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James Tompkin</cp:lastModifiedBy>
  <cp:revision>5</cp:revision>
  <dcterms:created xsi:type="dcterms:W3CDTF">2019-05-03T23:00:07Z</dcterms:created>
  <dcterms:modified xsi:type="dcterms:W3CDTF">2020-12-23T01:48:55Z</dcterms:modified>
</cp:coreProperties>
</file>