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a45ed0a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a45ed0a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45ed0ac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a45ed0ac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45ed0ac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a45ed0ac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45ed0ac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45ed0ac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a45ed0ac0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a45ed0ac0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a45ed0ac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a45ed0a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35675" y="1036425"/>
            <a:ext cx="7569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400">
                <a:solidFill>
                  <a:srgbClr val="FF0000"/>
                </a:solidFill>
              </a:rPr>
              <a:t>Implementace překladače imperativního jazyka IFJ18</a:t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509100" y="2757175"/>
            <a:ext cx="31020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Tomáš Dorda (xdorda00)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Jan Osolsobě (xosols00)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Jakub Konetzny (xkonet01)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Patrik Strnad (xstrna11)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3007375" y="2272375"/>
            <a:ext cx="3226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latin typeface="Times New Roman"/>
                <a:ea typeface="Times New Roman"/>
                <a:cs typeface="Times New Roman"/>
                <a:sym typeface="Times New Roman"/>
              </a:rPr>
              <a:t>Tým 28, varianta II.</a:t>
            </a:r>
            <a:endParaRPr/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Přehled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458700"/>
            <a:ext cx="8421900" cy="30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Struktura programu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Práce v týmu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Prostor na dotazy</a:t>
            </a:r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300" y="2661625"/>
            <a:ext cx="653415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Lexikální analýza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19150" y="1596750"/>
            <a:ext cx="4353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Tvorba tokenů pro parser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Validace posloupnosti znaků ve vstupním souboru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Určování hodnoty a typu tokenu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100" y="810775"/>
            <a:ext cx="3863887" cy="35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s"/>
              <a:t>Syntaktická analýza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Vytvoření seznamu tokenů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Globální tabulka symbolů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Průchod seznamem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Volání funkcí ke generování mezikódu</a:t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Generování kódu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2037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Generování mezikódu IFJcode18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Generování vestavěných funkcí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Generování jedinečného návěští pomocí zásobníku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Generování dvou částí mezikódu (main a funkcí)</a:t>
            </a:r>
            <a:endParaRPr/>
          </a:p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v týmu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990725"/>
            <a:ext cx="7883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K</a:t>
            </a:r>
            <a:r>
              <a:rPr lang="cs"/>
              <a:t>omunikace pomocí nástroje discord (chat, místnosti pro každé téma, hlasové a video hovory)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Osobní srazy 1-2x týdně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Použití verzovacího systému Git</a:t>
            </a:r>
            <a:endParaRPr/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1811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>
                <a:latin typeface="Roboto"/>
                <a:ea typeface="Roboto"/>
                <a:cs typeface="Roboto"/>
                <a:sym typeface="Roboto"/>
              </a:rPr>
              <a:t>Prostor pro </a:t>
            </a:r>
            <a:r>
              <a:rPr lang="cs" sz="3600">
                <a:latin typeface="Roboto"/>
                <a:ea typeface="Roboto"/>
                <a:cs typeface="Roboto"/>
                <a:sym typeface="Roboto"/>
              </a:rPr>
              <a:t>Vaše dotazy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19150" y="3759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cs" sz="2400"/>
              <a:t>Děkujeme za pozor</a:t>
            </a:r>
            <a:r>
              <a:rPr lang="cs" sz="2400"/>
              <a:t>nost</a:t>
            </a:r>
            <a:endParaRPr sz="2400"/>
          </a:p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