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</p:sldIdLst>
  <p:sldSz cx="10691813" cy="15119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38" d="100"/>
          <a:sy n="38" d="100"/>
        </p:scale>
        <p:origin x="2544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857" y="0"/>
            <a:ext cx="10693670" cy="15125519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3104" y="4908616"/>
            <a:ext cx="6919370" cy="5623739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104" y="10532354"/>
            <a:ext cx="6919370" cy="1899112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346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692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38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384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73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07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42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76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8254475" y="4150200"/>
            <a:ext cx="2183904" cy="267364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180E94B-B7A3-450C-862F-E654A17C4FEA}" type="datetimeFigureOut">
              <a:rPr lang="en-IN" smtClean="0"/>
              <a:t>07-04-2024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5293681" y="7315183"/>
            <a:ext cx="8509418" cy="267365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9056756" y="0"/>
            <a:ext cx="801886" cy="2423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382" y="651976"/>
            <a:ext cx="925253" cy="1692466"/>
          </a:xfrm>
          <a:prstGeom prst="rect">
            <a:avLst/>
          </a:prstGeom>
        </p:spPr>
        <p:txBody>
          <a:bodyPr anchor="b"/>
          <a:lstStyle>
            <a:lvl1pPr algn="ctr">
              <a:defRPr sz="3274"/>
            </a:lvl1pPr>
          </a:lstStyle>
          <a:p>
            <a:fld id="{848A3EA9-222F-464F-90C6-A7905DBFEB0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7037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857" y="0"/>
            <a:ext cx="10693670" cy="15125519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104" y="10938169"/>
            <a:ext cx="7509062" cy="1249447"/>
          </a:xfrm>
        </p:spPr>
        <p:txBody>
          <a:bodyPr anchor="b">
            <a:normAutofit/>
          </a:bodyPr>
          <a:lstStyle>
            <a:lvl1pPr algn="l">
              <a:defRPr sz="280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3104" y="1511935"/>
            <a:ext cx="7509062" cy="755967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871"/>
            </a:lvl1pPr>
            <a:lvl2pPr marL="534604" indent="0">
              <a:buNone/>
              <a:defRPr sz="1871"/>
            </a:lvl2pPr>
            <a:lvl3pPr marL="1069208" indent="0">
              <a:buNone/>
              <a:defRPr sz="1871"/>
            </a:lvl3pPr>
            <a:lvl4pPr marL="1603812" indent="0">
              <a:buNone/>
              <a:defRPr sz="1871"/>
            </a:lvl4pPr>
            <a:lvl5pPr marL="2138416" indent="0">
              <a:buNone/>
              <a:defRPr sz="1871"/>
            </a:lvl5pPr>
            <a:lvl6pPr marL="2673020" indent="0">
              <a:buNone/>
              <a:defRPr sz="1871"/>
            </a:lvl6pPr>
            <a:lvl7pPr marL="3207624" indent="0">
              <a:buNone/>
              <a:defRPr sz="1871"/>
            </a:lvl7pPr>
            <a:lvl8pPr marL="3742228" indent="0">
              <a:buNone/>
              <a:defRPr sz="1871"/>
            </a:lvl8pPr>
            <a:lvl9pPr marL="4276832" indent="0">
              <a:buNone/>
              <a:defRPr sz="1871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013103" y="12187616"/>
            <a:ext cx="7509062" cy="1088452"/>
          </a:xfrm>
        </p:spPr>
        <p:txBody>
          <a:bodyPr>
            <a:normAutofit/>
          </a:bodyPr>
          <a:lstStyle>
            <a:lvl1pPr marL="0" indent="0">
              <a:buNone/>
              <a:defRPr sz="1403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34604" indent="0">
              <a:buNone/>
              <a:defRPr sz="1403"/>
            </a:lvl2pPr>
            <a:lvl3pPr marL="1069208" indent="0">
              <a:buNone/>
              <a:defRPr sz="1169"/>
            </a:lvl3pPr>
            <a:lvl4pPr marL="1603812" indent="0">
              <a:buNone/>
              <a:defRPr sz="1052"/>
            </a:lvl4pPr>
            <a:lvl5pPr marL="2138416" indent="0">
              <a:buNone/>
              <a:defRPr sz="1052"/>
            </a:lvl5pPr>
            <a:lvl6pPr marL="2673020" indent="0">
              <a:buNone/>
              <a:defRPr sz="1052"/>
            </a:lvl6pPr>
            <a:lvl7pPr marL="3207624" indent="0">
              <a:buNone/>
              <a:defRPr sz="1052"/>
            </a:lvl7pPr>
            <a:lvl8pPr marL="3742228" indent="0">
              <a:buNone/>
              <a:defRPr sz="1052"/>
            </a:lvl8pPr>
            <a:lvl9pPr marL="4276832" indent="0">
              <a:buNone/>
              <a:defRPr sz="105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E94B-B7A3-450C-862F-E654A17C4FEA}" type="datetimeFigureOut">
              <a:rPr lang="en-IN" smtClean="0"/>
              <a:t>07-04-2024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9056756" y="0"/>
            <a:ext cx="801886" cy="2423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978382" y="651976"/>
            <a:ext cx="925253" cy="1692466"/>
          </a:xfrm>
          <a:prstGeom prst="rect">
            <a:avLst/>
          </a:prstGeom>
        </p:spPr>
        <p:txBody>
          <a:bodyPr/>
          <a:lstStyle>
            <a:lvl1pPr algn="ctr">
              <a:defRPr sz="3274"/>
            </a:lvl1pPr>
          </a:lstStyle>
          <a:p>
            <a:fld id="{848A3EA9-222F-464F-90C6-A7905DBFEB0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3008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857" y="0"/>
            <a:ext cx="10693670" cy="15125519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104" y="2043912"/>
            <a:ext cx="7509063" cy="3731821"/>
          </a:xfrm>
        </p:spPr>
        <p:txBody>
          <a:bodyPr/>
          <a:lstStyle>
            <a:lvl1pPr>
              <a:defRPr sz="42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104" y="7689800"/>
            <a:ext cx="7509063" cy="5592830"/>
          </a:xfrm>
        </p:spPr>
        <p:txBody>
          <a:bodyPr anchor="ctr">
            <a:normAutofit/>
          </a:bodyPr>
          <a:lstStyle>
            <a:lvl1pPr marL="0" indent="0">
              <a:buNone/>
              <a:defRPr sz="2105"/>
            </a:lvl1pPr>
            <a:lvl2pPr marL="534604" indent="0">
              <a:buNone/>
              <a:defRPr sz="1403"/>
            </a:lvl2pPr>
            <a:lvl3pPr marL="1069208" indent="0">
              <a:buNone/>
              <a:defRPr sz="1169"/>
            </a:lvl3pPr>
            <a:lvl4pPr marL="1603812" indent="0">
              <a:buNone/>
              <a:defRPr sz="1052"/>
            </a:lvl4pPr>
            <a:lvl5pPr marL="2138416" indent="0">
              <a:buNone/>
              <a:defRPr sz="1052"/>
            </a:lvl5pPr>
            <a:lvl6pPr marL="2673020" indent="0">
              <a:buNone/>
              <a:defRPr sz="1052"/>
            </a:lvl6pPr>
            <a:lvl7pPr marL="3207624" indent="0">
              <a:buNone/>
              <a:defRPr sz="1052"/>
            </a:lvl7pPr>
            <a:lvl8pPr marL="3742228" indent="0">
              <a:buNone/>
              <a:defRPr sz="1052"/>
            </a:lvl8pPr>
            <a:lvl9pPr marL="4276832" indent="0">
              <a:buNone/>
              <a:defRPr sz="105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E94B-B7A3-450C-862F-E654A17C4FEA}" type="datetimeFigureOut">
              <a:rPr lang="en-IN" smtClean="0"/>
              <a:t>07-04-2024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9056756" y="0"/>
            <a:ext cx="801886" cy="2423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382" y="651976"/>
            <a:ext cx="925253" cy="1692466"/>
          </a:xfrm>
          <a:prstGeom prst="rect">
            <a:avLst/>
          </a:prstGeom>
        </p:spPr>
        <p:txBody>
          <a:bodyPr/>
          <a:lstStyle>
            <a:lvl1pPr algn="ctr">
              <a:defRPr sz="3274"/>
            </a:lvl1pPr>
          </a:lstStyle>
          <a:p>
            <a:fld id="{848A3EA9-222F-464F-90C6-A7905DBFEB0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6548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857" y="0"/>
            <a:ext cx="10693670" cy="15125519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757022" y="1436735"/>
            <a:ext cx="703423" cy="1531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354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8266065" y="6394070"/>
            <a:ext cx="723852" cy="1531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354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9008" y="2043911"/>
            <a:ext cx="7203159" cy="6354137"/>
          </a:xfrm>
        </p:spPr>
        <p:txBody>
          <a:bodyPr anchor="ctr"/>
          <a:lstStyle>
            <a:lvl1pPr>
              <a:defRPr sz="42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622104" y="8398048"/>
            <a:ext cx="6601871" cy="734391"/>
          </a:xfrm>
        </p:spPr>
        <p:txBody>
          <a:bodyPr>
            <a:normAutofit/>
          </a:bodyPr>
          <a:lstStyle>
            <a:lvl1pPr marL="0" indent="0">
              <a:buNone/>
              <a:defRPr lang="en-US" sz="1637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534604" indent="0">
              <a:buNone/>
              <a:defRPr sz="1403"/>
            </a:lvl2pPr>
            <a:lvl3pPr marL="1069208" indent="0">
              <a:buNone/>
              <a:defRPr sz="1169"/>
            </a:lvl3pPr>
            <a:lvl4pPr marL="1603812" indent="0">
              <a:buNone/>
              <a:defRPr sz="1052"/>
            </a:lvl4pPr>
            <a:lvl5pPr marL="2138416" indent="0">
              <a:buNone/>
              <a:defRPr sz="1052"/>
            </a:lvl5pPr>
            <a:lvl6pPr marL="2673020" indent="0">
              <a:buNone/>
              <a:defRPr sz="1052"/>
            </a:lvl6pPr>
            <a:lvl7pPr marL="3207624" indent="0">
              <a:buNone/>
              <a:defRPr sz="1052"/>
            </a:lvl7pPr>
            <a:lvl8pPr marL="3742228" indent="0">
              <a:buNone/>
              <a:defRPr sz="1052"/>
            </a:lvl8pPr>
            <a:lvl9pPr marL="4276832" indent="0">
              <a:buNone/>
              <a:defRPr sz="105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104" y="11024948"/>
            <a:ext cx="7417472" cy="2228041"/>
          </a:xfrm>
        </p:spPr>
        <p:txBody>
          <a:bodyPr anchor="ctr">
            <a:normAutofit/>
          </a:bodyPr>
          <a:lstStyle>
            <a:lvl1pPr marL="0" indent="0">
              <a:buNone/>
              <a:defRPr sz="2105"/>
            </a:lvl1pPr>
            <a:lvl2pPr marL="534604" indent="0">
              <a:buNone/>
              <a:defRPr sz="1403"/>
            </a:lvl2pPr>
            <a:lvl3pPr marL="1069208" indent="0">
              <a:buNone/>
              <a:defRPr sz="1169"/>
            </a:lvl3pPr>
            <a:lvl4pPr marL="1603812" indent="0">
              <a:buNone/>
              <a:defRPr sz="1052"/>
            </a:lvl4pPr>
            <a:lvl5pPr marL="2138416" indent="0">
              <a:buNone/>
              <a:defRPr sz="1052"/>
            </a:lvl5pPr>
            <a:lvl6pPr marL="2673020" indent="0">
              <a:buNone/>
              <a:defRPr sz="1052"/>
            </a:lvl6pPr>
            <a:lvl7pPr marL="3207624" indent="0">
              <a:buNone/>
              <a:defRPr sz="1052"/>
            </a:lvl7pPr>
            <a:lvl8pPr marL="3742228" indent="0">
              <a:buNone/>
              <a:defRPr sz="1052"/>
            </a:lvl8pPr>
            <a:lvl9pPr marL="4276832" indent="0">
              <a:buNone/>
              <a:defRPr sz="105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E94B-B7A3-450C-862F-E654A17C4FEA}" type="datetimeFigureOut">
              <a:rPr lang="en-IN" smtClean="0"/>
              <a:t>07-04-2024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9056756" y="0"/>
            <a:ext cx="801886" cy="2423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382" y="651976"/>
            <a:ext cx="925253" cy="1692466"/>
          </a:xfrm>
          <a:prstGeom prst="rect">
            <a:avLst/>
          </a:prstGeom>
        </p:spPr>
        <p:txBody>
          <a:bodyPr/>
          <a:lstStyle>
            <a:lvl1pPr algn="ctr">
              <a:defRPr sz="3274"/>
            </a:lvl1pPr>
          </a:lstStyle>
          <a:p>
            <a:fld id="{848A3EA9-222F-464F-90C6-A7905DBFEB0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3460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857" y="0"/>
            <a:ext cx="10693670" cy="15125519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104" y="4535805"/>
            <a:ext cx="7509063" cy="4619801"/>
          </a:xfrm>
        </p:spPr>
        <p:txBody>
          <a:bodyPr anchor="b"/>
          <a:lstStyle>
            <a:lvl1pPr algn="l">
              <a:defRPr sz="467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104" y="11078062"/>
            <a:ext cx="7509062" cy="2193366"/>
          </a:xfrm>
        </p:spPr>
        <p:txBody>
          <a:bodyPr anchor="t"/>
          <a:lstStyle>
            <a:lvl1pPr marL="0" indent="0" algn="l">
              <a:buNone/>
              <a:defRPr sz="2339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34604" indent="0">
              <a:buNone/>
              <a:defRPr sz="2105">
                <a:solidFill>
                  <a:schemeClr val="tx1">
                    <a:tint val="75000"/>
                  </a:schemeClr>
                </a:solidFill>
              </a:defRPr>
            </a:lvl2pPr>
            <a:lvl3pPr marL="1069208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3pPr>
            <a:lvl4pPr marL="1603812" indent="0">
              <a:buNone/>
              <a:defRPr sz="1637">
                <a:solidFill>
                  <a:schemeClr val="tx1">
                    <a:tint val="75000"/>
                  </a:schemeClr>
                </a:solidFill>
              </a:defRPr>
            </a:lvl4pPr>
            <a:lvl5pPr marL="2138416" indent="0">
              <a:buNone/>
              <a:defRPr sz="1637">
                <a:solidFill>
                  <a:schemeClr val="tx1">
                    <a:tint val="75000"/>
                  </a:schemeClr>
                </a:solidFill>
              </a:defRPr>
            </a:lvl5pPr>
            <a:lvl6pPr marL="2673020" indent="0">
              <a:buNone/>
              <a:defRPr sz="1637">
                <a:solidFill>
                  <a:schemeClr val="tx1">
                    <a:tint val="75000"/>
                  </a:schemeClr>
                </a:solidFill>
              </a:defRPr>
            </a:lvl6pPr>
            <a:lvl7pPr marL="3207624" indent="0">
              <a:buNone/>
              <a:defRPr sz="1637">
                <a:solidFill>
                  <a:schemeClr val="tx1">
                    <a:tint val="75000"/>
                  </a:schemeClr>
                </a:solidFill>
              </a:defRPr>
            </a:lvl7pPr>
            <a:lvl8pPr marL="3742228" indent="0">
              <a:buNone/>
              <a:defRPr sz="1637">
                <a:solidFill>
                  <a:schemeClr val="tx1">
                    <a:tint val="75000"/>
                  </a:schemeClr>
                </a:solidFill>
              </a:defRPr>
            </a:lvl8pPr>
            <a:lvl9pPr marL="4276832" indent="0">
              <a:buNone/>
              <a:defRPr sz="163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E94B-B7A3-450C-862F-E654A17C4FEA}" type="datetimeFigureOut">
              <a:rPr lang="en-IN" smtClean="0"/>
              <a:t>07-04-2024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9056756" y="0"/>
            <a:ext cx="801886" cy="2423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382" y="651976"/>
            <a:ext cx="925253" cy="1692466"/>
          </a:xfrm>
          <a:prstGeom prst="rect">
            <a:avLst/>
          </a:prstGeom>
        </p:spPr>
        <p:txBody>
          <a:bodyPr/>
          <a:lstStyle>
            <a:lvl1pPr algn="ctr">
              <a:defRPr sz="3274"/>
            </a:lvl1pPr>
          </a:lstStyle>
          <a:p>
            <a:fld id="{848A3EA9-222F-464F-90C6-A7905DBFEB0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7959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104" y="2043912"/>
            <a:ext cx="7510920" cy="1564987"/>
          </a:xfrm>
        </p:spPr>
        <p:txBody>
          <a:bodyPr/>
          <a:lstStyle>
            <a:lvl1pPr>
              <a:defRPr sz="37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103" y="5487764"/>
            <a:ext cx="2705029" cy="1450563"/>
          </a:xfrm>
        </p:spPr>
        <p:txBody>
          <a:bodyPr anchor="b">
            <a:noAutofit/>
          </a:bodyPr>
          <a:lstStyle>
            <a:lvl1pPr marL="0" indent="0">
              <a:buNone/>
              <a:defRPr sz="233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34604" indent="0">
              <a:buNone/>
              <a:defRPr sz="2339" b="1"/>
            </a:lvl2pPr>
            <a:lvl3pPr marL="1069208" indent="0">
              <a:buNone/>
              <a:defRPr sz="2105" b="1"/>
            </a:lvl3pPr>
            <a:lvl4pPr marL="1603812" indent="0">
              <a:buNone/>
              <a:defRPr sz="1871" b="1"/>
            </a:lvl4pPr>
            <a:lvl5pPr marL="2138416" indent="0">
              <a:buNone/>
              <a:defRPr sz="1871" b="1"/>
            </a:lvl5pPr>
            <a:lvl6pPr marL="2673020" indent="0">
              <a:buNone/>
              <a:defRPr sz="1871" b="1"/>
            </a:lvl6pPr>
            <a:lvl7pPr marL="3207624" indent="0">
              <a:buNone/>
              <a:defRPr sz="1871" b="1"/>
            </a:lvl7pPr>
            <a:lvl8pPr marL="3742228" indent="0">
              <a:buNone/>
              <a:defRPr sz="1871" b="1"/>
            </a:lvl8pPr>
            <a:lvl9pPr marL="4276832" indent="0">
              <a:buNone/>
              <a:defRPr sz="18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3103" y="6938331"/>
            <a:ext cx="2705029" cy="6367777"/>
          </a:xfrm>
        </p:spPr>
        <p:txBody>
          <a:bodyPr anchor="t">
            <a:normAutofit/>
          </a:bodyPr>
          <a:lstStyle>
            <a:lvl1pPr marL="0" indent="0">
              <a:buNone/>
              <a:defRPr sz="1403"/>
            </a:lvl1pPr>
            <a:lvl2pPr marL="534604" indent="0">
              <a:buNone/>
              <a:defRPr sz="1403"/>
            </a:lvl2pPr>
            <a:lvl3pPr marL="1069208" indent="0">
              <a:buNone/>
              <a:defRPr sz="1169"/>
            </a:lvl3pPr>
            <a:lvl4pPr marL="1603812" indent="0">
              <a:buNone/>
              <a:defRPr sz="1052"/>
            </a:lvl4pPr>
            <a:lvl5pPr marL="2138416" indent="0">
              <a:buNone/>
              <a:defRPr sz="1052"/>
            </a:lvl5pPr>
            <a:lvl6pPr marL="2673020" indent="0">
              <a:buNone/>
              <a:defRPr sz="1052"/>
            </a:lvl6pPr>
            <a:lvl7pPr marL="3207624" indent="0">
              <a:buNone/>
              <a:defRPr sz="1052"/>
            </a:lvl7pPr>
            <a:lvl8pPr marL="3742228" indent="0">
              <a:buNone/>
              <a:defRPr sz="1052"/>
            </a:lvl8pPr>
            <a:lvl9pPr marL="4276832" indent="0">
              <a:buNone/>
              <a:defRPr sz="105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82085" y="5487764"/>
            <a:ext cx="2711443" cy="1450563"/>
          </a:xfrm>
        </p:spPr>
        <p:txBody>
          <a:bodyPr anchor="b">
            <a:noAutofit/>
          </a:bodyPr>
          <a:lstStyle>
            <a:lvl1pPr marL="0" indent="0">
              <a:buNone/>
              <a:defRPr sz="233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34604" indent="0">
              <a:buNone/>
              <a:defRPr sz="2339" b="1"/>
            </a:lvl2pPr>
            <a:lvl3pPr marL="1069208" indent="0">
              <a:buNone/>
              <a:defRPr sz="2105" b="1"/>
            </a:lvl3pPr>
            <a:lvl4pPr marL="1603812" indent="0">
              <a:buNone/>
              <a:defRPr sz="1871" b="1"/>
            </a:lvl4pPr>
            <a:lvl5pPr marL="2138416" indent="0">
              <a:buNone/>
              <a:defRPr sz="1871" b="1"/>
            </a:lvl5pPr>
            <a:lvl6pPr marL="2673020" indent="0">
              <a:buNone/>
              <a:defRPr sz="1871" b="1"/>
            </a:lvl6pPr>
            <a:lvl7pPr marL="3207624" indent="0">
              <a:buNone/>
              <a:defRPr sz="1871" b="1"/>
            </a:lvl7pPr>
            <a:lvl8pPr marL="3742228" indent="0">
              <a:buNone/>
              <a:defRPr sz="1871" b="1"/>
            </a:lvl8pPr>
            <a:lvl9pPr marL="4276832" indent="0">
              <a:buNone/>
              <a:defRPr sz="18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85426" y="6938331"/>
            <a:ext cx="2711443" cy="6367777"/>
          </a:xfrm>
        </p:spPr>
        <p:txBody>
          <a:bodyPr anchor="t">
            <a:normAutofit/>
          </a:bodyPr>
          <a:lstStyle>
            <a:lvl1pPr marL="0" indent="0">
              <a:buNone/>
              <a:defRPr sz="1403"/>
            </a:lvl1pPr>
            <a:lvl2pPr marL="534604" indent="0">
              <a:buNone/>
              <a:defRPr sz="1403"/>
            </a:lvl2pPr>
            <a:lvl3pPr marL="1069208" indent="0">
              <a:buNone/>
              <a:defRPr sz="1169"/>
            </a:lvl3pPr>
            <a:lvl4pPr marL="1603812" indent="0">
              <a:buNone/>
              <a:defRPr sz="1052"/>
            </a:lvl4pPr>
            <a:lvl5pPr marL="2138416" indent="0">
              <a:buNone/>
              <a:defRPr sz="1052"/>
            </a:lvl5pPr>
            <a:lvl6pPr marL="2673020" indent="0">
              <a:buNone/>
              <a:defRPr sz="1052"/>
            </a:lvl6pPr>
            <a:lvl7pPr marL="3207624" indent="0">
              <a:buNone/>
              <a:defRPr sz="1052"/>
            </a:lvl7pPr>
            <a:lvl8pPr marL="3742228" indent="0">
              <a:buNone/>
              <a:defRPr sz="1052"/>
            </a:lvl8pPr>
            <a:lvl9pPr marL="4276832" indent="0">
              <a:buNone/>
              <a:defRPr sz="105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967267" y="5487764"/>
            <a:ext cx="2711443" cy="1450563"/>
          </a:xfrm>
        </p:spPr>
        <p:txBody>
          <a:bodyPr anchor="b">
            <a:noAutofit/>
          </a:bodyPr>
          <a:lstStyle>
            <a:lvl1pPr marL="0" indent="0">
              <a:buNone/>
              <a:defRPr sz="233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34604" indent="0">
              <a:buNone/>
              <a:defRPr sz="2339" b="1"/>
            </a:lvl2pPr>
            <a:lvl3pPr marL="1069208" indent="0">
              <a:buNone/>
              <a:defRPr sz="2105" b="1"/>
            </a:lvl3pPr>
            <a:lvl4pPr marL="1603812" indent="0">
              <a:buNone/>
              <a:defRPr sz="1871" b="1"/>
            </a:lvl4pPr>
            <a:lvl5pPr marL="2138416" indent="0">
              <a:buNone/>
              <a:defRPr sz="1871" b="1"/>
            </a:lvl5pPr>
            <a:lvl6pPr marL="2673020" indent="0">
              <a:buNone/>
              <a:defRPr sz="1871" b="1"/>
            </a:lvl6pPr>
            <a:lvl7pPr marL="3207624" indent="0">
              <a:buNone/>
              <a:defRPr sz="1871" b="1"/>
            </a:lvl7pPr>
            <a:lvl8pPr marL="3742228" indent="0">
              <a:buNone/>
              <a:defRPr sz="1871" b="1"/>
            </a:lvl8pPr>
            <a:lvl9pPr marL="4276832" indent="0">
              <a:buNone/>
              <a:defRPr sz="18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6969948" y="6938331"/>
            <a:ext cx="2708762" cy="6367777"/>
          </a:xfrm>
        </p:spPr>
        <p:txBody>
          <a:bodyPr anchor="t">
            <a:normAutofit/>
          </a:bodyPr>
          <a:lstStyle>
            <a:lvl1pPr marL="0" indent="0">
              <a:buNone/>
              <a:defRPr sz="1403"/>
            </a:lvl1pPr>
            <a:lvl2pPr marL="534604" indent="0">
              <a:buNone/>
              <a:defRPr sz="1403"/>
            </a:lvl2pPr>
            <a:lvl3pPr marL="1069208" indent="0">
              <a:buNone/>
              <a:defRPr sz="1169"/>
            </a:lvl3pPr>
            <a:lvl4pPr marL="1603812" indent="0">
              <a:buNone/>
              <a:defRPr sz="1052"/>
            </a:lvl4pPr>
            <a:lvl5pPr marL="2138416" indent="0">
              <a:buNone/>
              <a:defRPr sz="1052"/>
            </a:lvl5pPr>
            <a:lvl6pPr marL="2673020" indent="0">
              <a:buNone/>
              <a:defRPr sz="1052"/>
            </a:lvl6pPr>
            <a:lvl7pPr marL="3207624" indent="0">
              <a:buNone/>
              <a:defRPr sz="1052"/>
            </a:lvl7pPr>
            <a:lvl8pPr marL="3742228" indent="0">
              <a:buNone/>
              <a:defRPr sz="1052"/>
            </a:lvl8pPr>
            <a:lvl9pPr marL="4276832" indent="0">
              <a:buNone/>
              <a:defRPr sz="105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852198" y="5487766"/>
            <a:ext cx="0" cy="781834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839675" y="5487766"/>
            <a:ext cx="0" cy="781834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E94B-B7A3-450C-862F-E654A17C4FEA}" type="datetimeFigureOut">
              <a:rPr lang="en-IN" smtClean="0"/>
              <a:t>07-04-2024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978382" y="651976"/>
            <a:ext cx="925253" cy="1692466"/>
          </a:xfrm>
          <a:prstGeom prst="rect">
            <a:avLst/>
          </a:prstGeom>
        </p:spPr>
        <p:txBody>
          <a:bodyPr/>
          <a:lstStyle>
            <a:lvl1pPr algn="ctr">
              <a:defRPr sz="3274"/>
            </a:lvl1pPr>
          </a:lstStyle>
          <a:p>
            <a:fld id="{848A3EA9-222F-464F-90C6-A7905DBFEB0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5806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103" y="2043912"/>
            <a:ext cx="7419328" cy="1564987"/>
          </a:xfrm>
        </p:spPr>
        <p:txBody>
          <a:bodyPr/>
          <a:lstStyle>
            <a:lvl1pPr>
              <a:defRPr sz="37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103" y="9214461"/>
            <a:ext cx="2705029" cy="1450563"/>
          </a:xfrm>
        </p:spPr>
        <p:txBody>
          <a:bodyPr anchor="b">
            <a:noAutofit/>
          </a:bodyPr>
          <a:lstStyle>
            <a:lvl1pPr marL="0" indent="0">
              <a:buNone/>
              <a:defRPr sz="233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34604" indent="0">
              <a:buNone/>
              <a:defRPr sz="2339" b="1"/>
            </a:lvl2pPr>
            <a:lvl3pPr marL="1069208" indent="0">
              <a:buNone/>
              <a:defRPr sz="2105" b="1"/>
            </a:lvl3pPr>
            <a:lvl4pPr marL="1603812" indent="0">
              <a:buNone/>
              <a:defRPr sz="1871" b="1"/>
            </a:lvl4pPr>
            <a:lvl5pPr marL="2138416" indent="0">
              <a:buNone/>
              <a:defRPr sz="1871" b="1"/>
            </a:lvl5pPr>
            <a:lvl6pPr marL="2673020" indent="0">
              <a:buNone/>
              <a:defRPr sz="1871" b="1"/>
            </a:lvl6pPr>
            <a:lvl7pPr marL="3207624" indent="0">
              <a:buNone/>
              <a:defRPr sz="1871" b="1"/>
            </a:lvl7pPr>
            <a:lvl8pPr marL="3742228" indent="0">
              <a:buNone/>
              <a:defRPr sz="1871" b="1"/>
            </a:lvl8pPr>
            <a:lvl9pPr marL="4276832" indent="0">
              <a:buNone/>
              <a:defRPr sz="18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91551" y="5487764"/>
            <a:ext cx="2356249" cy="319085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871"/>
            </a:lvl1pPr>
            <a:lvl2pPr marL="534604" indent="0">
              <a:buNone/>
              <a:defRPr sz="1871"/>
            </a:lvl2pPr>
            <a:lvl3pPr marL="1069208" indent="0">
              <a:buNone/>
              <a:defRPr sz="1871"/>
            </a:lvl3pPr>
            <a:lvl4pPr marL="1603812" indent="0">
              <a:buNone/>
              <a:defRPr sz="1871"/>
            </a:lvl4pPr>
            <a:lvl5pPr marL="2138416" indent="0">
              <a:buNone/>
              <a:defRPr sz="1871"/>
            </a:lvl5pPr>
            <a:lvl6pPr marL="2673020" indent="0">
              <a:buNone/>
              <a:defRPr sz="1871"/>
            </a:lvl6pPr>
            <a:lvl7pPr marL="3207624" indent="0">
              <a:buNone/>
              <a:defRPr sz="1871"/>
            </a:lvl7pPr>
            <a:lvl8pPr marL="3742228" indent="0">
              <a:buNone/>
              <a:defRPr sz="1871"/>
            </a:lvl8pPr>
            <a:lvl9pPr marL="4276832" indent="0">
              <a:buNone/>
              <a:defRPr sz="1871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1013102" y="10665025"/>
            <a:ext cx="2705029" cy="2617603"/>
          </a:xfrm>
        </p:spPr>
        <p:txBody>
          <a:bodyPr anchor="t">
            <a:normAutofit/>
          </a:bodyPr>
          <a:lstStyle>
            <a:lvl1pPr marL="0" indent="0">
              <a:buNone/>
              <a:defRPr sz="1403"/>
            </a:lvl1pPr>
            <a:lvl2pPr marL="534604" indent="0">
              <a:buNone/>
              <a:defRPr sz="1403"/>
            </a:lvl2pPr>
            <a:lvl3pPr marL="1069208" indent="0">
              <a:buNone/>
              <a:defRPr sz="1169"/>
            </a:lvl3pPr>
            <a:lvl4pPr marL="1603812" indent="0">
              <a:buNone/>
              <a:defRPr sz="1052"/>
            </a:lvl4pPr>
            <a:lvl5pPr marL="2138416" indent="0">
              <a:buNone/>
              <a:defRPr sz="1052"/>
            </a:lvl5pPr>
            <a:lvl6pPr marL="2673020" indent="0">
              <a:buNone/>
              <a:defRPr sz="1052"/>
            </a:lvl6pPr>
            <a:lvl7pPr marL="3207624" indent="0">
              <a:buNone/>
              <a:defRPr sz="1052"/>
            </a:lvl7pPr>
            <a:lvl8pPr marL="3742228" indent="0">
              <a:buNone/>
              <a:defRPr sz="1052"/>
            </a:lvl8pPr>
            <a:lvl9pPr marL="4276832" indent="0">
              <a:buNone/>
              <a:defRPr sz="105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88529" y="9214459"/>
            <a:ext cx="2711443" cy="1450563"/>
          </a:xfrm>
        </p:spPr>
        <p:txBody>
          <a:bodyPr anchor="b">
            <a:noAutofit/>
          </a:bodyPr>
          <a:lstStyle>
            <a:lvl1pPr marL="0" indent="0">
              <a:buNone/>
              <a:defRPr sz="233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34604" indent="0">
              <a:buNone/>
              <a:defRPr sz="2339" b="1"/>
            </a:lvl2pPr>
            <a:lvl3pPr marL="1069208" indent="0">
              <a:buNone/>
              <a:defRPr sz="2105" b="1"/>
            </a:lvl3pPr>
            <a:lvl4pPr marL="1603812" indent="0">
              <a:buNone/>
              <a:defRPr sz="1871" b="1"/>
            </a:lvl4pPr>
            <a:lvl5pPr marL="2138416" indent="0">
              <a:buNone/>
              <a:defRPr sz="1871" b="1"/>
            </a:lvl5pPr>
            <a:lvl6pPr marL="2673020" indent="0">
              <a:buNone/>
              <a:defRPr sz="1871" b="1"/>
            </a:lvl6pPr>
            <a:lvl7pPr marL="3207624" indent="0">
              <a:buNone/>
              <a:defRPr sz="1871" b="1"/>
            </a:lvl7pPr>
            <a:lvl8pPr marL="3742228" indent="0">
              <a:buNone/>
              <a:defRPr sz="1871" b="1"/>
            </a:lvl8pPr>
            <a:lvl9pPr marL="4276832" indent="0">
              <a:buNone/>
              <a:defRPr sz="18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154641" y="5487764"/>
            <a:ext cx="2356249" cy="319085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871"/>
            </a:lvl1pPr>
            <a:lvl2pPr marL="534604" indent="0">
              <a:buNone/>
              <a:defRPr sz="1871"/>
            </a:lvl2pPr>
            <a:lvl3pPr marL="1069208" indent="0">
              <a:buNone/>
              <a:defRPr sz="1871"/>
            </a:lvl3pPr>
            <a:lvl4pPr marL="1603812" indent="0">
              <a:buNone/>
              <a:defRPr sz="1871"/>
            </a:lvl4pPr>
            <a:lvl5pPr marL="2138416" indent="0">
              <a:buNone/>
              <a:defRPr sz="1871"/>
            </a:lvl5pPr>
            <a:lvl6pPr marL="2673020" indent="0">
              <a:buNone/>
              <a:defRPr sz="1871"/>
            </a:lvl6pPr>
            <a:lvl7pPr marL="3207624" indent="0">
              <a:buNone/>
              <a:defRPr sz="1871"/>
            </a:lvl7pPr>
            <a:lvl8pPr marL="3742228" indent="0">
              <a:buNone/>
              <a:defRPr sz="1871"/>
            </a:lvl8pPr>
            <a:lvl9pPr marL="4276832" indent="0">
              <a:buNone/>
              <a:defRPr sz="1871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88529" y="10688504"/>
            <a:ext cx="2711443" cy="2617603"/>
          </a:xfrm>
        </p:spPr>
        <p:txBody>
          <a:bodyPr anchor="t">
            <a:normAutofit/>
          </a:bodyPr>
          <a:lstStyle>
            <a:lvl1pPr marL="0" indent="0">
              <a:buNone/>
              <a:defRPr sz="1403"/>
            </a:lvl1pPr>
            <a:lvl2pPr marL="534604" indent="0">
              <a:buNone/>
              <a:defRPr sz="1403"/>
            </a:lvl2pPr>
            <a:lvl3pPr marL="1069208" indent="0">
              <a:buNone/>
              <a:defRPr sz="1169"/>
            </a:lvl3pPr>
            <a:lvl4pPr marL="1603812" indent="0">
              <a:buNone/>
              <a:defRPr sz="1052"/>
            </a:lvl4pPr>
            <a:lvl5pPr marL="2138416" indent="0">
              <a:buNone/>
              <a:defRPr sz="1052"/>
            </a:lvl5pPr>
            <a:lvl6pPr marL="2673020" indent="0">
              <a:buNone/>
              <a:defRPr sz="1052"/>
            </a:lvl6pPr>
            <a:lvl7pPr marL="3207624" indent="0">
              <a:buNone/>
              <a:defRPr sz="1052"/>
            </a:lvl7pPr>
            <a:lvl8pPr marL="3742228" indent="0">
              <a:buNone/>
              <a:defRPr sz="1052"/>
            </a:lvl8pPr>
            <a:lvl9pPr marL="4276832" indent="0">
              <a:buNone/>
              <a:defRPr sz="105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967267" y="9214461"/>
            <a:ext cx="2711443" cy="1450563"/>
          </a:xfrm>
        </p:spPr>
        <p:txBody>
          <a:bodyPr anchor="b">
            <a:noAutofit/>
          </a:bodyPr>
          <a:lstStyle>
            <a:lvl1pPr marL="0" indent="0">
              <a:buNone/>
              <a:defRPr sz="233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34604" indent="0">
              <a:buNone/>
              <a:defRPr sz="2339" b="1"/>
            </a:lvl2pPr>
            <a:lvl3pPr marL="1069208" indent="0">
              <a:buNone/>
              <a:defRPr sz="2105" b="1"/>
            </a:lvl3pPr>
            <a:lvl4pPr marL="1603812" indent="0">
              <a:buNone/>
              <a:defRPr sz="1871" b="1"/>
            </a:lvl4pPr>
            <a:lvl5pPr marL="2138416" indent="0">
              <a:buNone/>
              <a:defRPr sz="1871" b="1"/>
            </a:lvl5pPr>
            <a:lvl6pPr marL="2673020" indent="0">
              <a:buNone/>
              <a:defRPr sz="1871" b="1"/>
            </a:lvl6pPr>
            <a:lvl7pPr marL="3207624" indent="0">
              <a:buNone/>
              <a:defRPr sz="1871" b="1"/>
            </a:lvl7pPr>
            <a:lvl8pPr marL="3742228" indent="0">
              <a:buNone/>
              <a:defRPr sz="1871" b="1"/>
            </a:lvl8pPr>
            <a:lvl9pPr marL="4276832" indent="0">
              <a:buNone/>
              <a:defRPr sz="18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42656" y="5487764"/>
            <a:ext cx="2356249" cy="319085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871"/>
            </a:lvl1pPr>
            <a:lvl2pPr marL="534604" indent="0">
              <a:buNone/>
              <a:defRPr sz="1871"/>
            </a:lvl2pPr>
            <a:lvl3pPr marL="1069208" indent="0">
              <a:buNone/>
              <a:defRPr sz="1871"/>
            </a:lvl3pPr>
            <a:lvl4pPr marL="1603812" indent="0">
              <a:buNone/>
              <a:defRPr sz="1871"/>
            </a:lvl4pPr>
            <a:lvl5pPr marL="2138416" indent="0">
              <a:buNone/>
              <a:defRPr sz="1871"/>
            </a:lvl5pPr>
            <a:lvl6pPr marL="2673020" indent="0">
              <a:buNone/>
              <a:defRPr sz="1871"/>
            </a:lvl6pPr>
            <a:lvl7pPr marL="3207624" indent="0">
              <a:buNone/>
              <a:defRPr sz="1871"/>
            </a:lvl7pPr>
            <a:lvl8pPr marL="3742228" indent="0">
              <a:buNone/>
              <a:defRPr sz="1871"/>
            </a:lvl8pPr>
            <a:lvl9pPr marL="4276832" indent="0">
              <a:buNone/>
              <a:defRPr sz="1871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967267" y="10665025"/>
            <a:ext cx="2711443" cy="2617603"/>
          </a:xfrm>
        </p:spPr>
        <p:txBody>
          <a:bodyPr anchor="t">
            <a:normAutofit/>
          </a:bodyPr>
          <a:lstStyle>
            <a:lvl1pPr marL="0" indent="0">
              <a:buNone/>
              <a:defRPr sz="1403"/>
            </a:lvl1pPr>
            <a:lvl2pPr marL="534604" indent="0">
              <a:buNone/>
              <a:defRPr sz="1403"/>
            </a:lvl2pPr>
            <a:lvl3pPr marL="1069208" indent="0">
              <a:buNone/>
              <a:defRPr sz="1169"/>
            </a:lvl3pPr>
            <a:lvl4pPr marL="1603812" indent="0">
              <a:buNone/>
              <a:defRPr sz="1052"/>
            </a:lvl4pPr>
            <a:lvl5pPr marL="2138416" indent="0">
              <a:buNone/>
              <a:defRPr sz="1052"/>
            </a:lvl5pPr>
            <a:lvl6pPr marL="2673020" indent="0">
              <a:buNone/>
              <a:defRPr sz="1052"/>
            </a:lvl6pPr>
            <a:lvl7pPr marL="3207624" indent="0">
              <a:buNone/>
              <a:defRPr sz="1052"/>
            </a:lvl7pPr>
            <a:lvl8pPr marL="3742228" indent="0">
              <a:buNone/>
              <a:defRPr sz="1052"/>
            </a:lvl8pPr>
            <a:lvl9pPr marL="4276832" indent="0">
              <a:buNone/>
              <a:defRPr sz="105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846923" y="5487766"/>
            <a:ext cx="0" cy="781834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839675" y="5487766"/>
            <a:ext cx="0" cy="781834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E94B-B7A3-450C-862F-E654A17C4FEA}" type="datetimeFigureOut">
              <a:rPr lang="en-IN" smtClean="0"/>
              <a:t>07-04-2024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978382" y="651976"/>
            <a:ext cx="925253" cy="1692466"/>
          </a:xfrm>
          <a:prstGeom prst="rect">
            <a:avLst/>
          </a:prstGeom>
        </p:spPr>
        <p:txBody>
          <a:bodyPr/>
          <a:lstStyle>
            <a:lvl1pPr algn="ctr">
              <a:defRPr sz="3274"/>
            </a:lvl1pPr>
          </a:lstStyle>
          <a:p>
            <a:fld id="{848A3EA9-222F-464F-90C6-A7905DBFEB0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72596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E94B-B7A3-450C-862F-E654A17C4FEA}" type="datetimeFigureOut">
              <a:rPr lang="en-IN" smtClean="0"/>
              <a:t>07-04-2024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382" y="651976"/>
            <a:ext cx="925253" cy="1692466"/>
          </a:xfrm>
          <a:prstGeom prst="rect">
            <a:avLst/>
          </a:prstGeom>
        </p:spPr>
        <p:txBody>
          <a:bodyPr/>
          <a:lstStyle>
            <a:lvl1pPr algn="ctr">
              <a:defRPr sz="3274"/>
            </a:lvl1pPr>
          </a:lstStyle>
          <a:p>
            <a:fld id="{848A3EA9-222F-464F-90C6-A7905DBFEB0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25425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857" y="0"/>
            <a:ext cx="10664242" cy="15125519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85093" y="886625"/>
            <a:ext cx="5390999" cy="13346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-1584757" y="5614707"/>
            <a:ext cx="13218944" cy="3889941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10691813" cy="1511935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20163" y="3191862"/>
            <a:ext cx="1302002" cy="10079569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3451" y="3191862"/>
            <a:ext cx="5164595" cy="100795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E94B-B7A3-450C-862F-E654A17C4FEA}" type="datetimeFigureOut">
              <a:rPr lang="en-IN" smtClean="0"/>
              <a:t>07-04-2024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9056756" y="0"/>
            <a:ext cx="801886" cy="2423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382" y="651976"/>
            <a:ext cx="925253" cy="1692466"/>
          </a:xfrm>
          <a:prstGeom prst="rect">
            <a:avLst/>
          </a:prstGeom>
        </p:spPr>
        <p:txBody>
          <a:bodyPr/>
          <a:lstStyle>
            <a:lvl1pPr algn="ctr">
              <a:defRPr sz="3274"/>
            </a:lvl1pPr>
          </a:lstStyle>
          <a:p>
            <a:fld id="{848A3EA9-222F-464F-90C6-A7905DBFEB0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2905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554" y="2043909"/>
            <a:ext cx="7417471" cy="1564989"/>
          </a:xfrm>
        </p:spPr>
        <p:txBody>
          <a:bodyPr anchor="ctr"/>
          <a:lstStyle>
            <a:lvl1pPr>
              <a:defRPr sz="37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E94B-B7A3-450C-862F-E654A17C4FEA}" type="datetimeFigureOut">
              <a:rPr lang="en-IN" smtClean="0"/>
              <a:t>07-04-2024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382" y="651976"/>
            <a:ext cx="925253" cy="1692466"/>
          </a:xfrm>
          <a:prstGeom prst="rect">
            <a:avLst/>
          </a:prstGeom>
        </p:spPr>
        <p:txBody>
          <a:bodyPr anchor="b"/>
          <a:lstStyle>
            <a:lvl1pPr algn="ctr">
              <a:defRPr sz="3274"/>
            </a:lvl1pPr>
          </a:lstStyle>
          <a:p>
            <a:fld id="{848A3EA9-222F-464F-90C6-A7905DBFEB0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6521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857" y="0"/>
            <a:ext cx="10693670" cy="15125519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075" y="4977145"/>
            <a:ext cx="3613833" cy="6658740"/>
          </a:xfrm>
        </p:spPr>
        <p:txBody>
          <a:bodyPr anchor="ctr"/>
          <a:lstStyle>
            <a:lvl1pPr algn="l">
              <a:defRPr sz="3742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5803" y="4977145"/>
            <a:ext cx="3604296" cy="6658740"/>
          </a:xfrm>
        </p:spPr>
        <p:txBody>
          <a:bodyPr anchor="ctr"/>
          <a:lstStyle>
            <a:lvl1pPr marL="0" indent="0" algn="l">
              <a:buNone/>
              <a:defRPr sz="2339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34604" indent="0">
              <a:buNone/>
              <a:defRPr sz="2105">
                <a:solidFill>
                  <a:schemeClr val="tx1">
                    <a:tint val="75000"/>
                  </a:schemeClr>
                </a:solidFill>
              </a:defRPr>
            </a:lvl2pPr>
            <a:lvl3pPr marL="1069208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3pPr>
            <a:lvl4pPr marL="1603812" indent="0">
              <a:buNone/>
              <a:defRPr sz="1637">
                <a:solidFill>
                  <a:schemeClr val="tx1">
                    <a:tint val="75000"/>
                  </a:schemeClr>
                </a:solidFill>
              </a:defRPr>
            </a:lvl4pPr>
            <a:lvl5pPr marL="2138416" indent="0">
              <a:buNone/>
              <a:defRPr sz="1637">
                <a:solidFill>
                  <a:schemeClr val="tx1">
                    <a:tint val="75000"/>
                  </a:schemeClr>
                </a:solidFill>
              </a:defRPr>
            </a:lvl5pPr>
            <a:lvl6pPr marL="2673020" indent="0">
              <a:buNone/>
              <a:defRPr sz="1637">
                <a:solidFill>
                  <a:schemeClr val="tx1">
                    <a:tint val="75000"/>
                  </a:schemeClr>
                </a:solidFill>
              </a:defRPr>
            </a:lvl6pPr>
            <a:lvl7pPr marL="3207624" indent="0">
              <a:buNone/>
              <a:defRPr sz="1637">
                <a:solidFill>
                  <a:schemeClr val="tx1">
                    <a:tint val="75000"/>
                  </a:schemeClr>
                </a:solidFill>
              </a:defRPr>
            </a:lvl7pPr>
            <a:lvl8pPr marL="3742228" indent="0">
              <a:buNone/>
              <a:defRPr sz="1637">
                <a:solidFill>
                  <a:schemeClr val="tx1">
                    <a:tint val="75000"/>
                  </a:schemeClr>
                </a:solidFill>
              </a:defRPr>
            </a:lvl8pPr>
            <a:lvl9pPr marL="4276832" indent="0">
              <a:buNone/>
              <a:defRPr sz="163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E94B-B7A3-450C-862F-E654A17C4FEA}" type="datetimeFigureOut">
              <a:rPr lang="en-IN" smtClean="0"/>
              <a:t>07-04-2024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9056756" y="0"/>
            <a:ext cx="801886" cy="2423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382" y="651976"/>
            <a:ext cx="925253" cy="1692466"/>
          </a:xfrm>
          <a:prstGeom prst="rect">
            <a:avLst/>
          </a:prstGeom>
        </p:spPr>
        <p:txBody>
          <a:bodyPr anchor="b"/>
          <a:lstStyle>
            <a:lvl1pPr algn="ctr">
              <a:defRPr sz="3274"/>
            </a:lvl1pPr>
          </a:lstStyle>
          <a:p>
            <a:fld id="{848A3EA9-222F-464F-90C6-A7905DBFEB0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9929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3103" y="5487765"/>
            <a:ext cx="4252615" cy="77836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26096" y="5487771"/>
            <a:ext cx="4252615" cy="778366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E94B-B7A3-450C-862F-E654A17C4FEA}" type="datetimeFigureOut">
              <a:rPr lang="en-IN" smtClean="0"/>
              <a:t>07-04-2024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978382" y="651976"/>
            <a:ext cx="925253" cy="1692466"/>
          </a:xfrm>
          <a:prstGeom prst="rect">
            <a:avLst/>
          </a:prstGeom>
        </p:spPr>
        <p:txBody>
          <a:bodyPr anchor="b"/>
          <a:lstStyle>
            <a:lvl1pPr algn="ctr">
              <a:defRPr sz="3274"/>
            </a:lvl1pPr>
          </a:lstStyle>
          <a:p>
            <a:fld id="{848A3EA9-222F-464F-90C6-A7905DBFEB0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1418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7170" y="5487764"/>
            <a:ext cx="4248548" cy="1673953"/>
          </a:xfrm>
        </p:spPr>
        <p:txBody>
          <a:bodyPr anchor="b">
            <a:noAutofit/>
          </a:bodyPr>
          <a:lstStyle>
            <a:lvl1pPr marL="0" indent="0">
              <a:buNone/>
              <a:defRPr sz="2806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34604" indent="0">
              <a:buNone/>
              <a:defRPr sz="2339" b="1"/>
            </a:lvl2pPr>
            <a:lvl3pPr marL="1069208" indent="0">
              <a:buNone/>
              <a:defRPr sz="2105" b="1"/>
            </a:lvl3pPr>
            <a:lvl4pPr marL="1603812" indent="0">
              <a:buNone/>
              <a:defRPr sz="1871" b="1"/>
            </a:lvl4pPr>
            <a:lvl5pPr marL="2138416" indent="0">
              <a:buNone/>
              <a:defRPr sz="1871" b="1"/>
            </a:lvl5pPr>
            <a:lvl6pPr marL="2673020" indent="0">
              <a:buNone/>
              <a:defRPr sz="1871" b="1"/>
            </a:lvl6pPr>
            <a:lvl7pPr marL="3207624" indent="0">
              <a:buNone/>
              <a:defRPr sz="1871" b="1"/>
            </a:lvl7pPr>
            <a:lvl8pPr marL="3742228" indent="0">
              <a:buNone/>
              <a:defRPr sz="1871" b="1"/>
            </a:lvl8pPr>
            <a:lvl9pPr marL="4276832" indent="0">
              <a:buNone/>
              <a:defRPr sz="18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103" y="7161719"/>
            <a:ext cx="4252615" cy="610971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26097" y="5487765"/>
            <a:ext cx="4252614" cy="1668100"/>
          </a:xfrm>
        </p:spPr>
        <p:txBody>
          <a:bodyPr anchor="b">
            <a:noAutofit/>
          </a:bodyPr>
          <a:lstStyle>
            <a:lvl1pPr marL="0" indent="0">
              <a:buNone/>
              <a:defRPr sz="2806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34604" indent="0">
              <a:buNone/>
              <a:defRPr sz="2339" b="1"/>
            </a:lvl2pPr>
            <a:lvl3pPr marL="1069208" indent="0">
              <a:buNone/>
              <a:defRPr sz="2105" b="1"/>
            </a:lvl3pPr>
            <a:lvl4pPr marL="1603812" indent="0">
              <a:buNone/>
              <a:defRPr sz="1871" b="1"/>
            </a:lvl4pPr>
            <a:lvl5pPr marL="2138416" indent="0">
              <a:buNone/>
              <a:defRPr sz="1871" b="1"/>
            </a:lvl5pPr>
            <a:lvl6pPr marL="2673020" indent="0">
              <a:buNone/>
              <a:defRPr sz="1871" b="1"/>
            </a:lvl6pPr>
            <a:lvl7pPr marL="3207624" indent="0">
              <a:buNone/>
              <a:defRPr sz="1871" b="1"/>
            </a:lvl7pPr>
            <a:lvl8pPr marL="3742228" indent="0">
              <a:buNone/>
              <a:defRPr sz="1871" b="1"/>
            </a:lvl8pPr>
            <a:lvl9pPr marL="4276832" indent="0">
              <a:buNone/>
              <a:defRPr sz="18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26096" y="7155865"/>
            <a:ext cx="4252615" cy="611557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E94B-B7A3-450C-862F-E654A17C4FEA}" type="datetimeFigureOut">
              <a:rPr lang="en-IN" smtClean="0"/>
              <a:t>07-04-2024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978382" y="651976"/>
            <a:ext cx="925253" cy="1692466"/>
          </a:xfrm>
          <a:prstGeom prst="rect">
            <a:avLst/>
          </a:prstGeom>
        </p:spPr>
        <p:txBody>
          <a:bodyPr anchor="b"/>
          <a:lstStyle>
            <a:lvl1pPr algn="ctr">
              <a:defRPr sz="3274"/>
            </a:lvl1pPr>
          </a:lstStyle>
          <a:p>
            <a:fld id="{848A3EA9-222F-464F-90C6-A7905DBFEB0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4676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E94B-B7A3-450C-862F-E654A17C4FEA}" type="datetimeFigureOut">
              <a:rPr lang="en-IN" smtClean="0"/>
              <a:t>07-04-2024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78382" y="651976"/>
            <a:ext cx="925253" cy="1692466"/>
          </a:xfrm>
          <a:prstGeom prst="rect">
            <a:avLst/>
          </a:prstGeom>
        </p:spPr>
        <p:txBody>
          <a:bodyPr anchor="b"/>
          <a:lstStyle>
            <a:lvl1pPr algn="ctr">
              <a:defRPr sz="3274"/>
            </a:lvl1pPr>
          </a:lstStyle>
          <a:p>
            <a:fld id="{848A3EA9-222F-464F-90C6-A7905DBFEB0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1556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056756" y="0"/>
            <a:ext cx="801886" cy="2423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E94B-B7A3-450C-862F-E654A17C4FEA}" type="datetimeFigureOut">
              <a:rPr lang="en-IN" smtClean="0"/>
              <a:t>07-04-2024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978382" y="651976"/>
            <a:ext cx="925253" cy="1692466"/>
          </a:xfrm>
          <a:prstGeom prst="rect">
            <a:avLst/>
          </a:prstGeom>
        </p:spPr>
        <p:txBody>
          <a:bodyPr/>
          <a:lstStyle>
            <a:lvl1pPr algn="ctr">
              <a:defRPr sz="3274"/>
            </a:lvl1pPr>
          </a:lstStyle>
          <a:p>
            <a:fld id="{848A3EA9-222F-464F-90C6-A7905DBFEB0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9643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857" y="0"/>
            <a:ext cx="10693670" cy="15125519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103" y="3191863"/>
            <a:ext cx="3171753" cy="3297218"/>
          </a:xfrm>
        </p:spPr>
        <p:txBody>
          <a:bodyPr anchor="b"/>
          <a:lstStyle>
            <a:lvl1pPr algn="l">
              <a:defRPr sz="280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2313" y="3191863"/>
            <a:ext cx="4247786" cy="10079567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013105" y="6805351"/>
            <a:ext cx="3171751" cy="6467724"/>
          </a:xfrm>
        </p:spPr>
        <p:txBody>
          <a:bodyPr/>
          <a:lstStyle>
            <a:lvl1pPr marL="0" indent="0">
              <a:buNone/>
              <a:defRPr sz="1637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34604" indent="0">
              <a:buNone/>
              <a:defRPr sz="1403"/>
            </a:lvl2pPr>
            <a:lvl3pPr marL="1069208" indent="0">
              <a:buNone/>
              <a:defRPr sz="1169"/>
            </a:lvl3pPr>
            <a:lvl4pPr marL="1603812" indent="0">
              <a:buNone/>
              <a:defRPr sz="1052"/>
            </a:lvl4pPr>
            <a:lvl5pPr marL="2138416" indent="0">
              <a:buNone/>
              <a:defRPr sz="1052"/>
            </a:lvl5pPr>
            <a:lvl6pPr marL="2673020" indent="0">
              <a:buNone/>
              <a:defRPr sz="1052"/>
            </a:lvl6pPr>
            <a:lvl7pPr marL="3207624" indent="0">
              <a:buNone/>
              <a:defRPr sz="1052"/>
            </a:lvl7pPr>
            <a:lvl8pPr marL="3742228" indent="0">
              <a:buNone/>
              <a:defRPr sz="1052"/>
            </a:lvl8pPr>
            <a:lvl9pPr marL="4276832" indent="0">
              <a:buNone/>
              <a:defRPr sz="105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E94B-B7A3-450C-862F-E654A17C4FEA}" type="datetimeFigureOut">
              <a:rPr lang="en-IN" smtClean="0"/>
              <a:t>07-04-2024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9056756" y="0"/>
            <a:ext cx="801886" cy="2423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978382" y="651976"/>
            <a:ext cx="925253" cy="1692466"/>
          </a:xfrm>
          <a:prstGeom prst="rect">
            <a:avLst/>
          </a:prstGeom>
        </p:spPr>
        <p:txBody>
          <a:bodyPr/>
          <a:lstStyle>
            <a:lvl1pPr algn="ctr">
              <a:defRPr sz="3274"/>
            </a:lvl1pPr>
          </a:lstStyle>
          <a:p>
            <a:fld id="{848A3EA9-222F-464F-90C6-A7905DBFEB0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5133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857" y="0"/>
            <a:ext cx="10693670" cy="15125519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104" y="3045454"/>
            <a:ext cx="3492716" cy="3471868"/>
          </a:xfrm>
        </p:spPr>
        <p:txBody>
          <a:bodyPr anchor="b">
            <a:normAutofit/>
          </a:bodyPr>
          <a:lstStyle>
            <a:lvl1pPr algn="l">
              <a:defRPr sz="280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22360" y="2911875"/>
            <a:ext cx="3263554" cy="92956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871"/>
            </a:lvl1pPr>
            <a:lvl2pPr marL="534604" indent="0">
              <a:buNone/>
              <a:defRPr sz="1871"/>
            </a:lvl2pPr>
            <a:lvl3pPr marL="1069208" indent="0">
              <a:buNone/>
              <a:defRPr sz="1871"/>
            </a:lvl3pPr>
            <a:lvl4pPr marL="1603812" indent="0">
              <a:buNone/>
              <a:defRPr sz="1871"/>
            </a:lvl4pPr>
            <a:lvl5pPr marL="2138416" indent="0">
              <a:buNone/>
              <a:defRPr sz="1871"/>
            </a:lvl5pPr>
            <a:lvl6pPr marL="2673020" indent="0">
              <a:buNone/>
              <a:defRPr sz="1871"/>
            </a:lvl6pPr>
            <a:lvl7pPr marL="3207624" indent="0">
              <a:buNone/>
              <a:defRPr sz="1871"/>
            </a:lvl7pPr>
            <a:lvl8pPr marL="3742228" indent="0">
              <a:buNone/>
              <a:defRPr sz="1871"/>
            </a:lvl8pPr>
            <a:lvl9pPr marL="4276832" indent="0">
              <a:buNone/>
              <a:defRPr sz="1871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104" y="6803707"/>
            <a:ext cx="3492716" cy="5403768"/>
          </a:xfrm>
        </p:spPr>
        <p:txBody>
          <a:bodyPr>
            <a:normAutofit/>
          </a:bodyPr>
          <a:lstStyle>
            <a:lvl1pPr marL="0" indent="0">
              <a:buNone/>
              <a:defRPr sz="1637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34604" indent="0">
              <a:buNone/>
              <a:defRPr sz="1403"/>
            </a:lvl2pPr>
            <a:lvl3pPr marL="1069208" indent="0">
              <a:buNone/>
              <a:defRPr sz="1169"/>
            </a:lvl3pPr>
            <a:lvl4pPr marL="1603812" indent="0">
              <a:buNone/>
              <a:defRPr sz="1052"/>
            </a:lvl4pPr>
            <a:lvl5pPr marL="2138416" indent="0">
              <a:buNone/>
              <a:defRPr sz="1052"/>
            </a:lvl5pPr>
            <a:lvl6pPr marL="2673020" indent="0">
              <a:buNone/>
              <a:defRPr sz="1052"/>
            </a:lvl6pPr>
            <a:lvl7pPr marL="3207624" indent="0">
              <a:buNone/>
              <a:defRPr sz="1052"/>
            </a:lvl7pPr>
            <a:lvl8pPr marL="3742228" indent="0">
              <a:buNone/>
              <a:defRPr sz="1052"/>
            </a:lvl8pPr>
            <a:lvl9pPr marL="4276832" indent="0">
              <a:buNone/>
              <a:defRPr sz="105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E94B-B7A3-450C-862F-E654A17C4FEA}" type="datetimeFigureOut">
              <a:rPr lang="en-IN" smtClean="0"/>
              <a:t>07-04-2024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9056756" y="0"/>
            <a:ext cx="801886" cy="2423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978382" y="651976"/>
            <a:ext cx="925253" cy="1692466"/>
          </a:xfrm>
          <a:prstGeom prst="rect">
            <a:avLst/>
          </a:prstGeom>
        </p:spPr>
        <p:txBody>
          <a:bodyPr/>
          <a:lstStyle>
            <a:lvl1pPr algn="ctr">
              <a:defRPr sz="3274"/>
            </a:lvl1pPr>
          </a:lstStyle>
          <a:p>
            <a:fld id="{848A3EA9-222F-464F-90C6-A7905DBFEB0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0184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857" y="0"/>
            <a:ext cx="10693670" cy="15125519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013103" y="2043911"/>
            <a:ext cx="7419328" cy="15649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0697" y="5487764"/>
            <a:ext cx="7419328" cy="7783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56576" y="14033567"/>
            <a:ext cx="1158279" cy="50410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2" b="1" i="0">
                <a:solidFill>
                  <a:schemeClr val="accent1"/>
                </a:solidFill>
              </a:defRPr>
            </a:lvl1pPr>
          </a:lstStyle>
          <a:p>
            <a:fld id="{C180E94B-B7A3-450C-862F-E654A17C4FEA}" type="datetimeFigureOut">
              <a:rPr lang="en-IN" smtClean="0"/>
              <a:t>07-04-2024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0856" y="14033563"/>
            <a:ext cx="4513146" cy="5041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52" b="1" i="0">
                <a:solidFill>
                  <a:schemeClr val="accent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6" name="Rectangle 25"/>
          <p:cNvSpPr/>
          <p:nvPr/>
        </p:nvSpPr>
        <p:spPr>
          <a:xfrm>
            <a:off x="9056756" y="0"/>
            <a:ext cx="801886" cy="2423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978382" y="651976"/>
            <a:ext cx="925253" cy="1692466"/>
          </a:xfrm>
          <a:prstGeom prst="rect">
            <a:avLst/>
          </a:prstGeom>
        </p:spPr>
        <p:txBody>
          <a:bodyPr anchor="b"/>
          <a:lstStyle>
            <a:lvl1pPr algn="ctr">
              <a:defRPr sz="3274">
                <a:solidFill>
                  <a:schemeClr val="bg1"/>
                </a:solidFill>
              </a:defRPr>
            </a:lvl1pPr>
          </a:lstStyle>
          <a:p>
            <a:fld id="{848A3EA9-222F-464F-90C6-A7905DBFEB0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176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</p:sldLayoutIdLst>
  <p:txStyles>
    <p:titleStyle>
      <a:lvl1pPr algn="l" defTabSz="534604" rtl="0" eaLnBrk="1" latinLnBrk="0" hangingPunct="1">
        <a:spcBef>
          <a:spcPct val="0"/>
        </a:spcBef>
        <a:buNone/>
        <a:defRPr sz="3742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00953" indent="-400953" algn="l" defTabSz="534604" rtl="0" eaLnBrk="1" latinLnBrk="0" hangingPunct="1">
        <a:spcBef>
          <a:spcPts val="1169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5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01906" indent="-331454" algn="l" defTabSz="534604" rtl="0" eaLnBrk="1" latinLnBrk="0" hangingPunct="1">
        <a:spcBef>
          <a:spcPts val="1169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71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22668" indent="-267302" algn="l" defTabSz="534604" rtl="0" eaLnBrk="1" latinLnBrk="0" hangingPunct="1">
        <a:spcBef>
          <a:spcPts val="1169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37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443431" indent="-267302" algn="l" defTabSz="534604" rtl="0" eaLnBrk="1" latinLnBrk="0" hangingPunct="1">
        <a:spcBef>
          <a:spcPts val="1169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3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764193" indent="-267302" algn="l" defTabSz="534604" rtl="0" eaLnBrk="1" latinLnBrk="0" hangingPunct="1">
        <a:spcBef>
          <a:spcPts val="1169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3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121812" indent="-267302" algn="l" defTabSz="534604" rtl="0" eaLnBrk="1" latinLnBrk="0" hangingPunct="1">
        <a:spcBef>
          <a:spcPts val="1169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3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422556" indent="-267302" algn="l" defTabSz="534604" rtl="0" eaLnBrk="1" latinLnBrk="0" hangingPunct="1">
        <a:spcBef>
          <a:spcPts val="1169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3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641449" indent="-267302" algn="l" defTabSz="534604" rtl="0" eaLnBrk="1" latinLnBrk="0" hangingPunct="1">
        <a:spcBef>
          <a:spcPts val="1169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3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07114" indent="-267302" algn="l" defTabSz="534604" rtl="0" eaLnBrk="1" latinLnBrk="0" hangingPunct="1">
        <a:spcBef>
          <a:spcPts val="1169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3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4604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1pPr>
      <a:lvl2pPr marL="534604" algn="l" defTabSz="534604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2pPr>
      <a:lvl3pPr marL="1069208" algn="l" defTabSz="534604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3pPr>
      <a:lvl4pPr marL="1603812" algn="l" defTabSz="534604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4pPr>
      <a:lvl5pPr marL="2138416" algn="l" defTabSz="534604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5pPr>
      <a:lvl6pPr marL="2673020" algn="l" defTabSz="534604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6pPr>
      <a:lvl7pPr marL="3207624" algn="l" defTabSz="534604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7pPr>
      <a:lvl8pPr marL="3742228" algn="l" defTabSz="534604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8pPr>
      <a:lvl9pPr marL="4276832" algn="l" defTabSz="534604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4874AEBC-F551-41E2-5BF1-135E97E9DA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927621" y="46640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7DFD7C-1B74-0F88-1DE5-CCAB66B9D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12" y="1210164"/>
            <a:ext cx="8238211" cy="1247012"/>
          </a:xfrm>
          <a:prstGeom prst="roundRect">
            <a:avLst>
              <a:gd name="adj" fmla="val 16667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  <a:softEdge rad="635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 prst="artDeco"/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B1D7A4-EA57-D9BF-B60A-3932E3A5AAFA}"/>
              </a:ext>
            </a:extLst>
          </p:cNvPr>
          <p:cNvSpPr txBox="1"/>
          <p:nvPr/>
        </p:nvSpPr>
        <p:spPr>
          <a:xfrm>
            <a:off x="991377" y="2807089"/>
            <a:ext cx="8392535" cy="83099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  <a:softEdge rad="317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 prst="convex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lgerian" panose="04020705040A02060702" pitchFamily="82" charset="0"/>
              </a:rPr>
              <a:t>Techscape 2k23 – </a:t>
            </a:r>
            <a:r>
              <a:rPr lang="en-US" sz="2400" b="1" i="1" dirty="0">
                <a:solidFill>
                  <a:schemeClr val="bg1"/>
                </a:solidFill>
                <a:latin typeface="Algerian" panose="04020705040A02060702" pitchFamily="82" charset="0"/>
              </a:rPr>
              <a:t>a journey into the world of iot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Algerian" panose="04020705040A02060702" pitchFamily="82" charset="0"/>
              </a:rPr>
              <a:t>4 x 4 x 4  led cube</a:t>
            </a:r>
            <a:endParaRPr lang="en-IN" sz="24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E3B21E-2593-3063-B06C-3A24E1FCB466}"/>
              </a:ext>
            </a:extLst>
          </p:cNvPr>
          <p:cNvSpPr txBox="1"/>
          <p:nvPr/>
        </p:nvSpPr>
        <p:spPr>
          <a:xfrm>
            <a:off x="752016" y="4060824"/>
            <a:ext cx="91877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1" dirty="0">
                <a:solidFill>
                  <a:schemeClr val="bg1"/>
                </a:solidFill>
                <a:latin typeface="Arial Black" panose="020B0A04020102020204" pitchFamily="34" charset="0"/>
              </a:rPr>
              <a:t>A 4x4x4 LED cube is a three-dimensional array of 64 LEDs (4 x 4 x 4) that can be individually controlled to create various lighting patterns and effects. It is a popular DIY electronics project that combines programming, circuit design, and basic soldering skills.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0A2CAD-08F8-EFB8-DBD6-08F188317AD0}"/>
              </a:ext>
            </a:extLst>
          </p:cNvPr>
          <p:cNvSpPr txBox="1"/>
          <p:nvPr/>
        </p:nvSpPr>
        <p:spPr>
          <a:xfrm>
            <a:off x="752016" y="5528350"/>
            <a:ext cx="740312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MATERIALS REQUIRED </a:t>
            </a:r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64 LEDs (preferably of the same color and size)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4 resistors (100-ohm) 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A microcontroller (such as Arduino or Raspberry Pi) 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A breadboard or a prototyping board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Wires and jumper cables  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Soldering iron and solder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8F6298-3991-F463-A668-37F96C35E452}"/>
              </a:ext>
            </a:extLst>
          </p:cNvPr>
          <p:cNvSpPr txBox="1"/>
          <p:nvPr/>
        </p:nvSpPr>
        <p:spPr>
          <a:xfrm>
            <a:off x="752016" y="10500459"/>
            <a:ext cx="2454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Arrange LEDs into 4 x 4 x 4 cube shape &amp;</a:t>
            </a:r>
          </a:p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Solder them together to form cathode &amp; anode layers</a:t>
            </a:r>
            <a:endParaRPr lang="en-IN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FEC41BD-1CDE-ACEB-03FB-E35C1B9330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37" y="8175865"/>
            <a:ext cx="2522908" cy="219094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E022038-F994-9171-56FF-FC4E88036461}"/>
              </a:ext>
            </a:extLst>
          </p:cNvPr>
          <p:cNvSpPr txBox="1"/>
          <p:nvPr/>
        </p:nvSpPr>
        <p:spPr>
          <a:xfrm>
            <a:off x="4112092" y="10587652"/>
            <a:ext cx="325909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Solder 100 - ohm resistor to anode layer &amp; connect anode layer to microcontroller’s output pins 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E1EE18B-F5A2-6063-C1D8-E106187ED5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905" y="8190904"/>
            <a:ext cx="2211017" cy="219094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A1CFC36-1E5B-0B0B-BA98-C822B5B67346}"/>
              </a:ext>
            </a:extLst>
          </p:cNvPr>
          <p:cNvSpPr txBox="1"/>
          <p:nvPr/>
        </p:nvSpPr>
        <p:spPr>
          <a:xfrm>
            <a:off x="7309297" y="10596218"/>
            <a:ext cx="2957539" cy="537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Cathode layer is connected to microcontroller ‘s ground pin </a:t>
            </a:r>
            <a:endParaRPr lang="en-IN" sz="1400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DEAD4AE-FD8E-7177-F431-0575B6D0D1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35582" y="8248210"/>
            <a:ext cx="2688214" cy="211564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F4F4458-80E6-81E1-0B82-E8DDF818BD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2337" y="11786754"/>
            <a:ext cx="2844355" cy="168389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8B9DF82-F73C-A41D-86A4-70A81236FF66}"/>
              </a:ext>
            </a:extLst>
          </p:cNvPr>
          <p:cNvSpPr txBox="1"/>
          <p:nvPr/>
        </p:nvSpPr>
        <p:spPr>
          <a:xfrm>
            <a:off x="3655837" y="12379904"/>
            <a:ext cx="159548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program to control LEDs using microcontroller.</a:t>
            </a:r>
            <a:endParaRPr lang="en-IN" sz="1400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9E08CD08-2446-4EE1-68FE-FF30E84A21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317" y="11522297"/>
            <a:ext cx="2176139" cy="181171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F984FB0-6E5F-6723-9D0B-A3E2A07C13D8}"/>
              </a:ext>
            </a:extLst>
          </p:cNvPr>
          <p:cNvSpPr txBox="1"/>
          <p:nvPr/>
        </p:nvSpPr>
        <p:spPr>
          <a:xfrm>
            <a:off x="7892215" y="12259941"/>
            <a:ext cx="15294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your LED cube and make any necessary adjustments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18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CA92EB4-AD66-789E-D398-4B404310AA7B}"/>
              </a:ext>
            </a:extLst>
          </p:cNvPr>
          <p:cNvSpPr/>
          <p:nvPr/>
        </p:nvSpPr>
        <p:spPr>
          <a:xfrm>
            <a:off x="1605866" y="7524158"/>
            <a:ext cx="735850" cy="584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lgerian" panose="04020705040A02060702" pitchFamily="82" charset="0"/>
              </a:rPr>
              <a:t>1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6A49537-8239-23F9-6E5A-57E87393C0DE}"/>
              </a:ext>
            </a:extLst>
          </p:cNvPr>
          <p:cNvSpPr/>
          <p:nvPr/>
        </p:nvSpPr>
        <p:spPr>
          <a:xfrm>
            <a:off x="4750843" y="7452099"/>
            <a:ext cx="735850" cy="584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lgerian" panose="04020705040A02060702" pitchFamily="82" charset="0"/>
              </a:rPr>
              <a:t>2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A92FFD4-C063-63BD-E136-B16CE5973CA1}"/>
              </a:ext>
            </a:extLst>
          </p:cNvPr>
          <p:cNvSpPr/>
          <p:nvPr/>
        </p:nvSpPr>
        <p:spPr>
          <a:xfrm>
            <a:off x="7885488" y="7457963"/>
            <a:ext cx="735850" cy="584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lgerian" panose="04020705040A02060702" pitchFamily="82" charset="0"/>
              </a:rPr>
              <a:t>3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DA2BD13-FD4B-3739-C971-A35F4DA2130F}"/>
              </a:ext>
            </a:extLst>
          </p:cNvPr>
          <p:cNvSpPr/>
          <p:nvPr/>
        </p:nvSpPr>
        <p:spPr>
          <a:xfrm>
            <a:off x="3915163" y="11728455"/>
            <a:ext cx="735850" cy="584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lgerian" panose="04020705040A02060702" pitchFamily="82" charset="0"/>
              </a:rPr>
              <a:t>5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B72CDD2-C9EA-8063-4E7C-EF7E65BE8F71}"/>
              </a:ext>
            </a:extLst>
          </p:cNvPr>
          <p:cNvSpPr/>
          <p:nvPr/>
        </p:nvSpPr>
        <p:spPr>
          <a:xfrm>
            <a:off x="8202834" y="11675058"/>
            <a:ext cx="735850" cy="584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lgerian" panose="04020705040A02060702" pitchFamily="82" charset="0"/>
              </a:rPr>
              <a:t>6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5449F67-EE92-5A4F-810F-6870C619FFCA}"/>
              </a:ext>
            </a:extLst>
          </p:cNvPr>
          <p:cNvSpPr txBox="1"/>
          <p:nvPr/>
        </p:nvSpPr>
        <p:spPr>
          <a:xfrm>
            <a:off x="6240922" y="13998349"/>
            <a:ext cx="4152151" cy="92333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SUBMITTED BY :</a:t>
            </a:r>
          </a:p>
          <a:p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        THOMAS  A  URK22CO2021</a:t>
            </a:r>
          </a:p>
          <a:p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        VISHOK   S   URK22CO2019</a:t>
            </a:r>
            <a:endParaRPr lang="en-IN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8911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104</TotalTime>
  <Words>191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Algerian</vt:lpstr>
      <vt:lpstr>Arial</vt:lpstr>
      <vt:lpstr>Arial Black</vt:lpstr>
      <vt:lpstr>Century Gothic</vt:lpstr>
      <vt:lpstr>Wingdings</vt:lpstr>
      <vt:lpstr>Wingdings 3</vt:lpstr>
      <vt:lpstr>Ion Boardroom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Vincyrani</dc:creator>
  <cp:lastModifiedBy>THOMAS 05</cp:lastModifiedBy>
  <cp:revision>2</cp:revision>
  <dcterms:created xsi:type="dcterms:W3CDTF">2023-05-01T11:37:40Z</dcterms:created>
  <dcterms:modified xsi:type="dcterms:W3CDTF">2024-04-06T18:34:54Z</dcterms:modified>
</cp:coreProperties>
</file>