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/>
    <p:restoredTop sz="95574"/>
  </p:normalViewPr>
  <p:slideViewPr>
    <p:cSldViewPr snapToGrid="0">
      <p:cViewPr varScale="1">
        <p:scale>
          <a:sx n="160" d="100"/>
          <a:sy n="16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1D081-FAEE-996D-5423-3A9E009D5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48526A-5E5E-6833-959A-EA50A7010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150B2C-6911-A11B-B7E0-C5F39F44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D397FF-98E1-3495-962A-FB0174D4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0B8AAA-7026-5321-2D20-1776B5FE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1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8DB86-99A2-D976-76FC-79093035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0ADC58E-07B4-DF19-ED4B-ADCE0E237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4E2E7A-BDDD-C086-74E5-A1483651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514084-38C3-3AA3-9A13-D16784D6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154584-5CE5-5006-7E0A-A59710C8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3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4F3C842-1272-D73F-7932-EEB318E14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623B49-98E4-239D-0C57-CA9864C17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5E4166-5182-6AFD-CA86-2B50AFE6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F88356-EA6B-963D-0A3F-00AB013C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F3AC19-586E-7E5A-4E47-6FEBC898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662CC-BE89-B79E-039D-363D97D3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9D8A31-577B-8FA0-4B58-2221CDC4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B69E26-427F-C0BD-8784-BE5299F7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ACA9FF-1BEC-8A8A-6DD6-CBA28424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84E874-F77B-DE36-C7D1-50C1F421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5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22F25-1FAB-AB0B-F140-2A91CDDE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03D73C-04BD-F703-9D35-6CAE7E0A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7C99B6-BD41-DFDA-73EA-A914AE95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6C44AC-DCEE-9E5B-9338-1F43DC3A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793707-929B-A624-28BC-BF6EA7E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34A02-4462-7B47-5099-345C4D69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5132A-5591-9352-92D7-D057680DB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A94ED78-A1AB-BBDB-AB24-59EF4622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BA4BDD-525C-6FF9-9EA4-5421B5DD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82C1EB-11FF-21A0-2F80-3456D6E8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F94E9AD-967C-28B4-B3DB-B4B61025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28779-25FD-C86A-3949-6F601562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C27D02-298D-6DB5-DA98-3F3897D88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C2CEFC4-50FB-7E41-EB70-76B14C203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EC0BF3B-75DE-B447-5F65-A1C44F6DE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8640576-5431-9E4E-8581-83508C2F5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55A05D0-D969-0D47-7B51-E5F6C990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5E8B307-8405-47D8-B563-3932D6E0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C6B7433-EDDA-77A2-0248-D74F2EC6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48D71-02E6-15B9-1FC0-7332A38B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8E319E6-A970-0BBC-64CE-786C2D66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5655065-D774-FFC4-0098-F6E41D56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4A2C39F-E4A9-2636-5070-1CC34619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39F152D-5F45-1073-E79F-5B9E0846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71B2907-F38E-BC03-D35F-523838C6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EBBA2C-DCAD-8D6E-89C1-468F6D25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CFBE0-CF37-3901-65FD-DAD977B6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D6AE04-0AFF-E488-6E9B-FFB6D6A73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298094-9DEB-F52D-24AC-85B1CD301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D9B62F-0EF4-1695-D4B2-14DD3E89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9595B4-E23F-CA89-B5C5-1C6297C5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87B2B6-CB12-BC0D-3393-A0538234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6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59175-CEDC-60F7-6E3E-637C990F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4C6FC8D-C91D-524F-DFCF-C02738CAA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CF04B4-7666-D61C-9BED-C1FEF0694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51C4B5-6846-42DE-A230-97D75E27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4015C0-455B-2C0B-549C-FDBB43B5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BDFF22-7225-B121-0C8F-E14702B9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66F1998-E60F-C977-1A2A-C62D7DDB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2539BA-A47C-47BC-A9F7-1AF12640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B0D5D3-5231-D561-DBC6-2710209A6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B659-A358-F147-95A8-E4F1ADCD359C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1C335E-FBD4-C809-C17C-139D5252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0F2F1E-9DF0-A2EF-4FAE-05A8EF91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EB1C-D9B4-334D-9F63-73BB0402BD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7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28BF7-B87B-FA66-C9BC-063943EDC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CDA82A-B655-DFEF-DC95-C6F386B5C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57E4595A-A06D-5E3F-E3B2-6F8B2653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20955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7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A9323-7FFD-2A18-179E-041C3D92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0A7C6E-B43F-FA61-636B-694B3549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0A5CB24-5571-25E4-03D5-A678F091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20955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344DE-2CDD-F9E8-3B84-64429D41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B553C3-13EA-DE9B-E96D-6C23F26F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3716E5C-F658-0026-EC9B-4485A8FD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000" y="23955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1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C81E-3824-363A-7E72-90019BDE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FA4E89-181F-43B4-6F02-85FC5915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816EC72-ED69-293C-5B87-3EADC6D5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000" y="25455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4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5BA2F-AE3E-5E2C-817D-F7ABFA86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F4EF98-AB6D-1E5C-2C43-131BD6774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C71FBD9-0FA9-E8D1-1D59-AF060D9C7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00" y="20955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596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Breedbeeld</PresentationFormat>
  <Paragraphs>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Vandendorpe</dc:creator>
  <cp:lastModifiedBy>Thomas Vandendorpe</cp:lastModifiedBy>
  <cp:revision>1</cp:revision>
  <dcterms:created xsi:type="dcterms:W3CDTF">2023-04-07T15:11:51Z</dcterms:created>
  <dcterms:modified xsi:type="dcterms:W3CDTF">2023-04-07T15:17:25Z</dcterms:modified>
</cp:coreProperties>
</file>