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3557588" cy="267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 userDrawn="1">
          <p15:clr>
            <a:srgbClr val="A4A3A4"/>
          </p15:clr>
        </p15:guide>
        <p15:guide id="2" pos="1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5574"/>
  </p:normalViewPr>
  <p:slideViewPr>
    <p:cSldViewPr snapToGrid="0">
      <p:cViewPr>
        <p:scale>
          <a:sx n="400" d="100"/>
          <a:sy n="400" d="100"/>
        </p:scale>
        <p:origin x="1080" y="168"/>
      </p:cViewPr>
      <p:guideLst>
        <p:guide orient="horz" pos="841"/>
        <p:guide pos="1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819" y="437254"/>
            <a:ext cx="3023950" cy="930169"/>
          </a:xfrm>
        </p:spPr>
        <p:txBody>
          <a:bodyPr anchor="b"/>
          <a:lstStyle>
            <a:lvl1pPr algn="ctr">
              <a:defRPr sz="233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99" y="1403294"/>
            <a:ext cx="2668191" cy="645057"/>
          </a:xfrm>
        </p:spPr>
        <p:txBody>
          <a:bodyPr/>
          <a:lstStyle>
            <a:lvl1pPr marL="0" indent="0" algn="ctr">
              <a:buNone/>
              <a:defRPr sz="934"/>
            </a:lvl1pPr>
            <a:lvl2pPr marL="177897" indent="0" algn="ctr">
              <a:buNone/>
              <a:defRPr sz="778"/>
            </a:lvl2pPr>
            <a:lvl3pPr marL="355793" indent="0" algn="ctr">
              <a:buNone/>
              <a:defRPr sz="700"/>
            </a:lvl3pPr>
            <a:lvl4pPr marL="533690" indent="0" algn="ctr">
              <a:buNone/>
              <a:defRPr sz="623"/>
            </a:lvl4pPr>
            <a:lvl5pPr marL="711586" indent="0" algn="ctr">
              <a:buNone/>
              <a:defRPr sz="623"/>
            </a:lvl5pPr>
            <a:lvl6pPr marL="889483" indent="0" algn="ctr">
              <a:buNone/>
              <a:defRPr sz="623"/>
            </a:lvl6pPr>
            <a:lvl7pPr marL="1067379" indent="0" algn="ctr">
              <a:buNone/>
              <a:defRPr sz="623"/>
            </a:lvl7pPr>
            <a:lvl8pPr marL="1245276" indent="0" algn="ctr">
              <a:buNone/>
              <a:defRPr sz="623"/>
            </a:lvl8pPr>
            <a:lvl9pPr marL="1423172" indent="0" algn="ctr">
              <a:buNone/>
              <a:defRPr sz="62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45899" y="142246"/>
            <a:ext cx="767105" cy="226419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584" y="142246"/>
            <a:ext cx="2256845" cy="226419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31" y="666086"/>
            <a:ext cx="3068420" cy="1111379"/>
          </a:xfrm>
        </p:spPr>
        <p:txBody>
          <a:bodyPr anchor="b"/>
          <a:lstStyle>
            <a:lvl1pPr>
              <a:defRPr sz="233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31" y="1787979"/>
            <a:ext cx="3068420" cy="584448"/>
          </a:xfrm>
        </p:spPr>
        <p:txBody>
          <a:bodyPr/>
          <a:lstStyle>
            <a:lvl1pPr marL="0" indent="0">
              <a:buNone/>
              <a:defRPr sz="934">
                <a:solidFill>
                  <a:schemeClr val="tx1"/>
                </a:solidFill>
              </a:defRPr>
            </a:lvl1pPr>
            <a:lvl2pPr marL="177897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3557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3690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4pPr>
            <a:lvl5pPr marL="711586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5pPr>
            <a:lvl6pPr marL="889483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6pPr>
            <a:lvl7pPr marL="1067379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7pPr>
            <a:lvl8pPr marL="1245276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8pPr>
            <a:lvl9pPr marL="1423172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584" y="711233"/>
            <a:ext cx="1511975" cy="169520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9" y="711233"/>
            <a:ext cx="1511975" cy="169520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" y="142247"/>
            <a:ext cx="3068420" cy="5164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48" y="654953"/>
            <a:ext cx="1505026" cy="320982"/>
          </a:xfrm>
        </p:spPr>
        <p:txBody>
          <a:bodyPr anchor="b"/>
          <a:lstStyle>
            <a:lvl1pPr marL="0" indent="0">
              <a:buNone/>
              <a:defRPr sz="934" b="1"/>
            </a:lvl1pPr>
            <a:lvl2pPr marL="177897" indent="0">
              <a:buNone/>
              <a:defRPr sz="778" b="1"/>
            </a:lvl2pPr>
            <a:lvl3pPr marL="355793" indent="0">
              <a:buNone/>
              <a:defRPr sz="700" b="1"/>
            </a:lvl3pPr>
            <a:lvl4pPr marL="533690" indent="0">
              <a:buNone/>
              <a:defRPr sz="623" b="1"/>
            </a:lvl4pPr>
            <a:lvl5pPr marL="711586" indent="0">
              <a:buNone/>
              <a:defRPr sz="623" b="1"/>
            </a:lvl5pPr>
            <a:lvl6pPr marL="889483" indent="0">
              <a:buNone/>
              <a:defRPr sz="623" b="1"/>
            </a:lvl6pPr>
            <a:lvl7pPr marL="1067379" indent="0">
              <a:buNone/>
              <a:defRPr sz="623" b="1"/>
            </a:lvl7pPr>
            <a:lvl8pPr marL="1245276" indent="0">
              <a:buNone/>
              <a:defRPr sz="623" b="1"/>
            </a:lvl8pPr>
            <a:lvl9pPr marL="1423172" indent="0">
              <a:buNone/>
              <a:defRPr sz="6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048" y="975936"/>
            <a:ext cx="1505026" cy="143545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1029" y="654953"/>
            <a:ext cx="1512438" cy="320982"/>
          </a:xfrm>
        </p:spPr>
        <p:txBody>
          <a:bodyPr anchor="b"/>
          <a:lstStyle>
            <a:lvl1pPr marL="0" indent="0">
              <a:buNone/>
              <a:defRPr sz="934" b="1"/>
            </a:lvl1pPr>
            <a:lvl2pPr marL="177897" indent="0">
              <a:buNone/>
              <a:defRPr sz="778" b="1"/>
            </a:lvl2pPr>
            <a:lvl3pPr marL="355793" indent="0">
              <a:buNone/>
              <a:defRPr sz="700" b="1"/>
            </a:lvl3pPr>
            <a:lvl4pPr marL="533690" indent="0">
              <a:buNone/>
              <a:defRPr sz="623" b="1"/>
            </a:lvl4pPr>
            <a:lvl5pPr marL="711586" indent="0">
              <a:buNone/>
              <a:defRPr sz="623" b="1"/>
            </a:lvl5pPr>
            <a:lvl6pPr marL="889483" indent="0">
              <a:buNone/>
              <a:defRPr sz="623" b="1"/>
            </a:lvl6pPr>
            <a:lvl7pPr marL="1067379" indent="0">
              <a:buNone/>
              <a:defRPr sz="623" b="1"/>
            </a:lvl7pPr>
            <a:lvl8pPr marL="1245276" indent="0">
              <a:buNone/>
              <a:defRPr sz="623" b="1"/>
            </a:lvl8pPr>
            <a:lvl9pPr marL="1423172" indent="0">
              <a:buNone/>
              <a:defRPr sz="6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1029" y="975936"/>
            <a:ext cx="1512438" cy="143545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" y="178118"/>
            <a:ext cx="1147415" cy="623411"/>
          </a:xfrm>
        </p:spPr>
        <p:txBody>
          <a:bodyPr anchor="b"/>
          <a:lstStyle>
            <a:lvl1pPr>
              <a:defRPr sz="124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438" y="384685"/>
            <a:ext cx="1801029" cy="1898683"/>
          </a:xfrm>
        </p:spPr>
        <p:txBody>
          <a:bodyPr/>
          <a:lstStyle>
            <a:lvl1pPr>
              <a:defRPr sz="1245"/>
            </a:lvl1pPr>
            <a:lvl2pPr>
              <a:defRPr sz="1089"/>
            </a:lvl2pPr>
            <a:lvl3pPr>
              <a:defRPr sz="934"/>
            </a:lvl3pPr>
            <a:lvl4pPr>
              <a:defRPr sz="778"/>
            </a:lvl4pPr>
            <a:lvl5pPr>
              <a:defRPr sz="778"/>
            </a:lvl5pPr>
            <a:lvl6pPr>
              <a:defRPr sz="778"/>
            </a:lvl6pPr>
            <a:lvl7pPr>
              <a:defRPr sz="778"/>
            </a:lvl7pPr>
            <a:lvl8pPr>
              <a:defRPr sz="778"/>
            </a:lvl8pPr>
            <a:lvl9pPr>
              <a:defRPr sz="778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047" y="801529"/>
            <a:ext cx="1147415" cy="1484931"/>
          </a:xfrm>
        </p:spPr>
        <p:txBody>
          <a:bodyPr/>
          <a:lstStyle>
            <a:lvl1pPr marL="0" indent="0">
              <a:buNone/>
              <a:defRPr sz="623"/>
            </a:lvl1pPr>
            <a:lvl2pPr marL="177897" indent="0">
              <a:buNone/>
              <a:defRPr sz="545"/>
            </a:lvl2pPr>
            <a:lvl3pPr marL="355793" indent="0">
              <a:buNone/>
              <a:defRPr sz="467"/>
            </a:lvl3pPr>
            <a:lvl4pPr marL="533690" indent="0">
              <a:buNone/>
              <a:defRPr sz="389"/>
            </a:lvl4pPr>
            <a:lvl5pPr marL="711586" indent="0">
              <a:buNone/>
              <a:defRPr sz="389"/>
            </a:lvl5pPr>
            <a:lvl6pPr marL="889483" indent="0">
              <a:buNone/>
              <a:defRPr sz="389"/>
            </a:lvl6pPr>
            <a:lvl7pPr marL="1067379" indent="0">
              <a:buNone/>
              <a:defRPr sz="389"/>
            </a:lvl7pPr>
            <a:lvl8pPr marL="1245276" indent="0">
              <a:buNone/>
              <a:defRPr sz="389"/>
            </a:lvl8pPr>
            <a:lvl9pPr marL="1423172" indent="0">
              <a:buNone/>
              <a:defRPr sz="3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" y="178118"/>
            <a:ext cx="1147415" cy="623411"/>
          </a:xfrm>
        </p:spPr>
        <p:txBody>
          <a:bodyPr anchor="b"/>
          <a:lstStyle>
            <a:lvl1pPr>
              <a:defRPr sz="124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2438" y="384685"/>
            <a:ext cx="1801029" cy="1898683"/>
          </a:xfrm>
        </p:spPr>
        <p:txBody>
          <a:bodyPr anchor="t"/>
          <a:lstStyle>
            <a:lvl1pPr marL="0" indent="0">
              <a:buNone/>
              <a:defRPr sz="1245"/>
            </a:lvl1pPr>
            <a:lvl2pPr marL="177897" indent="0">
              <a:buNone/>
              <a:defRPr sz="1089"/>
            </a:lvl2pPr>
            <a:lvl3pPr marL="355793" indent="0">
              <a:buNone/>
              <a:defRPr sz="934"/>
            </a:lvl3pPr>
            <a:lvl4pPr marL="533690" indent="0">
              <a:buNone/>
              <a:defRPr sz="778"/>
            </a:lvl4pPr>
            <a:lvl5pPr marL="711586" indent="0">
              <a:buNone/>
              <a:defRPr sz="778"/>
            </a:lvl5pPr>
            <a:lvl6pPr marL="889483" indent="0">
              <a:buNone/>
              <a:defRPr sz="778"/>
            </a:lvl6pPr>
            <a:lvl7pPr marL="1067379" indent="0">
              <a:buNone/>
              <a:defRPr sz="778"/>
            </a:lvl7pPr>
            <a:lvl8pPr marL="1245276" indent="0">
              <a:buNone/>
              <a:defRPr sz="778"/>
            </a:lvl8pPr>
            <a:lvl9pPr marL="1423172" indent="0">
              <a:buNone/>
              <a:defRPr sz="778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047" y="801529"/>
            <a:ext cx="1147415" cy="1484931"/>
          </a:xfrm>
        </p:spPr>
        <p:txBody>
          <a:bodyPr/>
          <a:lstStyle>
            <a:lvl1pPr marL="0" indent="0">
              <a:buNone/>
              <a:defRPr sz="623"/>
            </a:lvl1pPr>
            <a:lvl2pPr marL="177897" indent="0">
              <a:buNone/>
              <a:defRPr sz="545"/>
            </a:lvl2pPr>
            <a:lvl3pPr marL="355793" indent="0">
              <a:buNone/>
              <a:defRPr sz="467"/>
            </a:lvl3pPr>
            <a:lvl4pPr marL="533690" indent="0">
              <a:buNone/>
              <a:defRPr sz="389"/>
            </a:lvl4pPr>
            <a:lvl5pPr marL="711586" indent="0">
              <a:buNone/>
              <a:defRPr sz="389"/>
            </a:lvl5pPr>
            <a:lvl6pPr marL="889483" indent="0">
              <a:buNone/>
              <a:defRPr sz="389"/>
            </a:lvl6pPr>
            <a:lvl7pPr marL="1067379" indent="0">
              <a:buNone/>
              <a:defRPr sz="389"/>
            </a:lvl7pPr>
            <a:lvl8pPr marL="1245276" indent="0">
              <a:buNone/>
              <a:defRPr sz="389"/>
            </a:lvl8pPr>
            <a:lvl9pPr marL="1423172" indent="0">
              <a:buNone/>
              <a:defRPr sz="3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84" y="142247"/>
            <a:ext cx="3068420" cy="516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84" y="711233"/>
            <a:ext cx="3068420" cy="1695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584" y="2476329"/>
            <a:ext cx="800457" cy="142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8451" y="2476329"/>
            <a:ext cx="1200686" cy="142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2547" y="2476329"/>
            <a:ext cx="800457" cy="142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5793" rtl="0" eaLnBrk="1" latinLnBrk="0" hangingPunct="1">
        <a:lnSpc>
          <a:spcPct val="90000"/>
        </a:lnSpc>
        <a:spcBef>
          <a:spcPct val="0"/>
        </a:spcBef>
        <a:buNone/>
        <a:defRPr sz="1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48" indent="-88948" algn="l" defTabSz="35579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266845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2pPr>
      <a:lvl3pPr marL="444741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3pPr>
      <a:lvl4pPr marL="622638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00534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8431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6327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224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120" indent="-88948" algn="l" defTabSz="355793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97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793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3690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1586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9483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7379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276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3172" algn="l" defTabSz="3557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8BF7-B87B-FA66-C9BC-063943EDC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CDA82A-B655-DFEF-DC95-C6F386B5C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57E4595A-A06D-5E3F-E3B2-6F8B2653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2381"/>
            <a:ext cx="3556000" cy="2667000"/>
          </a:xfrm>
          <a:prstGeom prst="rect">
            <a:avLst/>
          </a:prstGeom>
        </p:spPr>
      </p:pic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A177E77-11D3-40B8-F669-FF932A868E87}"/>
              </a:ext>
            </a:extLst>
          </p:cNvPr>
          <p:cNvCxnSpPr>
            <a:cxnSpLocks/>
          </p:cNvCxnSpPr>
          <p:nvPr/>
        </p:nvCxnSpPr>
        <p:spPr>
          <a:xfrm flipV="1">
            <a:off x="739775" y="419272"/>
            <a:ext cx="0" cy="11236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13551773-4B9D-95B6-BF1B-DC570E94A17D}"/>
              </a:ext>
            </a:extLst>
          </p:cNvPr>
          <p:cNvCxnSpPr>
            <a:cxnSpLocks/>
          </p:cNvCxnSpPr>
          <p:nvPr/>
        </p:nvCxnSpPr>
        <p:spPr>
          <a:xfrm>
            <a:off x="3219450" y="371475"/>
            <a:ext cx="0" cy="33744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1E15476E-1CD9-C4A3-DB5F-FF94BBCC0262}"/>
              </a:ext>
            </a:extLst>
          </p:cNvPr>
          <p:cNvCxnSpPr>
            <a:cxnSpLocks/>
          </p:cNvCxnSpPr>
          <p:nvPr/>
        </p:nvCxnSpPr>
        <p:spPr>
          <a:xfrm>
            <a:off x="460574" y="579437"/>
            <a:ext cx="2762949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4E6CDB30-D540-FF13-A868-2DCA93CEC207}"/>
              </a:ext>
            </a:extLst>
          </p:cNvPr>
          <p:cNvCxnSpPr>
            <a:cxnSpLocks/>
          </p:cNvCxnSpPr>
          <p:nvPr/>
        </p:nvCxnSpPr>
        <p:spPr>
          <a:xfrm>
            <a:off x="460574" y="374650"/>
            <a:ext cx="0" cy="20161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2C94439-E7A0-997D-D69D-0C01B7CB8E0F}"/>
              </a:ext>
            </a:extLst>
          </p:cNvPr>
          <p:cNvCxnSpPr>
            <a:cxnSpLocks/>
          </p:cNvCxnSpPr>
          <p:nvPr/>
        </p:nvCxnSpPr>
        <p:spPr>
          <a:xfrm>
            <a:off x="460574" y="371475"/>
            <a:ext cx="2762949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9323-7FFD-2A18-179E-041C3D9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0A7C6E-B43F-FA61-636B-694B3549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0A5CB24-5571-25E4-03D5-A678F091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238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44DE-2CDD-F9E8-3B84-64429D4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B553C3-13EA-DE9B-E96D-6C23F26F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716E5C-F658-0026-EC9B-4485A8FD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238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C81E-3824-363A-7E72-90019BDE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A4E89-181F-43B4-6F02-85FC5915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816EC72-ED69-293C-5B87-3EADC6D5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238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5BA2F-AE3E-5E2C-817D-F7ABFA86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F4EF98-AB6D-1E5C-2C43-131BD677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71FBD9-0FA9-E8D1-1D59-AF060D9C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238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59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0</Words>
  <Application>Microsoft Macintosh PowerPoint</Application>
  <PresentationFormat>Aangepast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Vandendorpe</dc:creator>
  <cp:lastModifiedBy>Thomas Vandendorpe</cp:lastModifiedBy>
  <cp:revision>2</cp:revision>
  <dcterms:created xsi:type="dcterms:W3CDTF">2023-04-07T15:11:51Z</dcterms:created>
  <dcterms:modified xsi:type="dcterms:W3CDTF">2023-04-07T16:31:38Z</dcterms:modified>
</cp:coreProperties>
</file>