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290425" cy="89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7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howGuides="1">
      <p:cViewPr>
        <p:scale>
          <a:sx n="116" d="100"/>
          <a:sy n="116" d="100"/>
        </p:scale>
        <p:origin x="872" y="96"/>
      </p:cViewPr>
      <p:guideLst>
        <p:guide orient="horz" pos="2827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782" y="1468685"/>
            <a:ext cx="10446861" cy="3124330"/>
          </a:xfrm>
        </p:spPr>
        <p:txBody>
          <a:bodyPr anchor="b"/>
          <a:lstStyle>
            <a:lvl1pPr algn="ctr">
              <a:defRPr sz="7852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303" y="4713500"/>
            <a:ext cx="9217819" cy="2166672"/>
          </a:xfrm>
        </p:spPr>
        <p:txBody>
          <a:bodyPr/>
          <a:lstStyle>
            <a:lvl1pPr marL="0" indent="0" algn="ctr">
              <a:buNone/>
              <a:defRPr sz="3141"/>
            </a:lvl1pPr>
            <a:lvl2pPr marL="598292" indent="0" algn="ctr">
              <a:buNone/>
              <a:defRPr sz="2617"/>
            </a:lvl2pPr>
            <a:lvl3pPr marL="1196584" indent="0" algn="ctr">
              <a:buNone/>
              <a:defRPr sz="2355"/>
            </a:lvl3pPr>
            <a:lvl4pPr marL="1794876" indent="0" algn="ctr">
              <a:buNone/>
              <a:defRPr sz="2094"/>
            </a:lvl4pPr>
            <a:lvl5pPr marL="2393168" indent="0" algn="ctr">
              <a:buNone/>
              <a:defRPr sz="2094"/>
            </a:lvl5pPr>
            <a:lvl6pPr marL="2991460" indent="0" algn="ctr">
              <a:buNone/>
              <a:defRPr sz="2094"/>
            </a:lvl6pPr>
            <a:lvl7pPr marL="3589752" indent="0" algn="ctr">
              <a:buNone/>
              <a:defRPr sz="2094"/>
            </a:lvl7pPr>
            <a:lvl8pPr marL="4188043" indent="0" algn="ctr">
              <a:buNone/>
              <a:defRPr sz="2094"/>
            </a:lvl8pPr>
            <a:lvl9pPr marL="4786335" indent="0" algn="ctr">
              <a:buNone/>
              <a:defRPr sz="2094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95336" y="477790"/>
            <a:ext cx="2650123" cy="760516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968" y="477790"/>
            <a:ext cx="7796738" cy="760516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66" y="2237305"/>
            <a:ext cx="10600492" cy="3732991"/>
          </a:xfrm>
        </p:spPr>
        <p:txBody>
          <a:bodyPr anchor="b"/>
          <a:lstStyle>
            <a:lvl1pPr>
              <a:defRPr sz="7852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566" y="6005612"/>
            <a:ext cx="10600492" cy="1963092"/>
          </a:xfrm>
        </p:spPr>
        <p:txBody>
          <a:bodyPr/>
          <a:lstStyle>
            <a:lvl1pPr marL="0" indent="0">
              <a:buNone/>
              <a:defRPr sz="3141">
                <a:solidFill>
                  <a:schemeClr val="tx1"/>
                </a:solidFill>
              </a:defRPr>
            </a:lvl1pPr>
            <a:lvl2pPr marL="598292" indent="0">
              <a:buNone/>
              <a:defRPr sz="2617">
                <a:solidFill>
                  <a:schemeClr val="tx1">
                    <a:tint val="75000"/>
                  </a:schemeClr>
                </a:solidFill>
              </a:defRPr>
            </a:lvl2pPr>
            <a:lvl3pPr marL="1196584" indent="0">
              <a:buNone/>
              <a:defRPr sz="2355">
                <a:solidFill>
                  <a:schemeClr val="tx1">
                    <a:tint val="75000"/>
                  </a:schemeClr>
                </a:solidFill>
              </a:defRPr>
            </a:lvl3pPr>
            <a:lvl4pPr marL="1794876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4pPr>
            <a:lvl5pPr marL="2393168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5pPr>
            <a:lvl6pPr marL="299146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6pPr>
            <a:lvl7pPr marL="3589752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7pPr>
            <a:lvl8pPr marL="4188043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8pPr>
            <a:lvl9pPr marL="4786335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967" y="2388949"/>
            <a:ext cx="5223431" cy="56940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027" y="2388949"/>
            <a:ext cx="5223431" cy="56940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67" y="477792"/>
            <a:ext cx="10600492" cy="173458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569" y="2199911"/>
            <a:ext cx="5199425" cy="1078142"/>
          </a:xfrm>
        </p:spPr>
        <p:txBody>
          <a:bodyPr anchor="b"/>
          <a:lstStyle>
            <a:lvl1pPr marL="0" indent="0">
              <a:buNone/>
              <a:defRPr sz="3141" b="1"/>
            </a:lvl1pPr>
            <a:lvl2pPr marL="598292" indent="0">
              <a:buNone/>
              <a:defRPr sz="2617" b="1"/>
            </a:lvl2pPr>
            <a:lvl3pPr marL="1196584" indent="0">
              <a:buNone/>
              <a:defRPr sz="2355" b="1"/>
            </a:lvl3pPr>
            <a:lvl4pPr marL="1794876" indent="0">
              <a:buNone/>
              <a:defRPr sz="2094" b="1"/>
            </a:lvl4pPr>
            <a:lvl5pPr marL="2393168" indent="0">
              <a:buNone/>
              <a:defRPr sz="2094" b="1"/>
            </a:lvl5pPr>
            <a:lvl6pPr marL="2991460" indent="0">
              <a:buNone/>
              <a:defRPr sz="2094" b="1"/>
            </a:lvl6pPr>
            <a:lvl7pPr marL="3589752" indent="0">
              <a:buNone/>
              <a:defRPr sz="2094" b="1"/>
            </a:lvl7pPr>
            <a:lvl8pPr marL="4188043" indent="0">
              <a:buNone/>
              <a:defRPr sz="2094" b="1"/>
            </a:lvl8pPr>
            <a:lvl9pPr marL="4786335" indent="0">
              <a:buNone/>
              <a:defRPr sz="209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569" y="3278053"/>
            <a:ext cx="5199425" cy="48215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2029" y="2199911"/>
            <a:ext cx="5225031" cy="1078142"/>
          </a:xfrm>
        </p:spPr>
        <p:txBody>
          <a:bodyPr anchor="b"/>
          <a:lstStyle>
            <a:lvl1pPr marL="0" indent="0">
              <a:buNone/>
              <a:defRPr sz="3141" b="1"/>
            </a:lvl1pPr>
            <a:lvl2pPr marL="598292" indent="0">
              <a:buNone/>
              <a:defRPr sz="2617" b="1"/>
            </a:lvl2pPr>
            <a:lvl3pPr marL="1196584" indent="0">
              <a:buNone/>
              <a:defRPr sz="2355" b="1"/>
            </a:lvl3pPr>
            <a:lvl4pPr marL="1794876" indent="0">
              <a:buNone/>
              <a:defRPr sz="2094" b="1"/>
            </a:lvl4pPr>
            <a:lvl5pPr marL="2393168" indent="0">
              <a:buNone/>
              <a:defRPr sz="2094" b="1"/>
            </a:lvl5pPr>
            <a:lvl6pPr marL="2991460" indent="0">
              <a:buNone/>
              <a:defRPr sz="2094" b="1"/>
            </a:lvl6pPr>
            <a:lvl7pPr marL="3589752" indent="0">
              <a:buNone/>
              <a:defRPr sz="2094" b="1"/>
            </a:lvl7pPr>
            <a:lvl8pPr marL="4188043" indent="0">
              <a:buNone/>
              <a:defRPr sz="2094" b="1"/>
            </a:lvl8pPr>
            <a:lvl9pPr marL="4786335" indent="0">
              <a:buNone/>
              <a:defRPr sz="209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029" y="3278053"/>
            <a:ext cx="5225031" cy="48215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68" y="598276"/>
            <a:ext cx="3963982" cy="2093966"/>
          </a:xfrm>
        </p:spPr>
        <p:txBody>
          <a:bodyPr anchor="b"/>
          <a:lstStyle>
            <a:lvl1pPr>
              <a:defRPr sz="4188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031" y="1292111"/>
            <a:ext cx="6222028" cy="6377455"/>
          </a:xfrm>
        </p:spPr>
        <p:txBody>
          <a:bodyPr/>
          <a:lstStyle>
            <a:lvl1pPr>
              <a:defRPr sz="4188"/>
            </a:lvl1pPr>
            <a:lvl2pPr>
              <a:defRPr sz="3664"/>
            </a:lvl2pPr>
            <a:lvl3pPr>
              <a:defRPr sz="3141"/>
            </a:lvl3pPr>
            <a:lvl4pPr>
              <a:defRPr sz="2617"/>
            </a:lvl4pPr>
            <a:lvl5pPr>
              <a:defRPr sz="2617"/>
            </a:lvl5pPr>
            <a:lvl6pPr>
              <a:defRPr sz="2617"/>
            </a:lvl6pPr>
            <a:lvl7pPr>
              <a:defRPr sz="2617"/>
            </a:lvl7pPr>
            <a:lvl8pPr>
              <a:defRPr sz="2617"/>
            </a:lvl8pPr>
            <a:lvl9pPr>
              <a:defRPr sz="2617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568" y="2692242"/>
            <a:ext cx="3963982" cy="4987710"/>
          </a:xfrm>
        </p:spPr>
        <p:txBody>
          <a:bodyPr/>
          <a:lstStyle>
            <a:lvl1pPr marL="0" indent="0">
              <a:buNone/>
              <a:defRPr sz="2094"/>
            </a:lvl1pPr>
            <a:lvl2pPr marL="598292" indent="0">
              <a:buNone/>
              <a:defRPr sz="1832"/>
            </a:lvl2pPr>
            <a:lvl3pPr marL="1196584" indent="0">
              <a:buNone/>
              <a:defRPr sz="1570"/>
            </a:lvl3pPr>
            <a:lvl4pPr marL="1794876" indent="0">
              <a:buNone/>
              <a:defRPr sz="1309"/>
            </a:lvl4pPr>
            <a:lvl5pPr marL="2393168" indent="0">
              <a:buNone/>
              <a:defRPr sz="1309"/>
            </a:lvl5pPr>
            <a:lvl6pPr marL="2991460" indent="0">
              <a:buNone/>
              <a:defRPr sz="1309"/>
            </a:lvl6pPr>
            <a:lvl7pPr marL="3589752" indent="0">
              <a:buNone/>
              <a:defRPr sz="1309"/>
            </a:lvl7pPr>
            <a:lvl8pPr marL="4188043" indent="0">
              <a:buNone/>
              <a:defRPr sz="1309"/>
            </a:lvl8pPr>
            <a:lvl9pPr marL="4786335" indent="0">
              <a:buNone/>
              <a:defRPr sz="130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68" y="598276"/>
            <a:ext cx="3963982" cy="2093966"/>
          </a:xfrm>
        </p:spPr>
        <p:txBody>
          <a:bodyPr anchor="b"/>
          <a:lstStyle>
            <a:lvl1pPr>
              <a:defRPr sz="4188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25031" y="1292111"/>
            <a:ext cx="6222028" cy="6377455"/>
          </a:xfrm>
        </p:spPr>
        <p:txBody>
          <a:bodyPr anchor="t"/>
          <a:lstStyle>
            <a:lvl1pPr marL="0" indent="0">
              <a:buNone/>
              <a:defRPr sz="4188"/>
            </a:lvl1pPr>
            <a:lvl2pPr marL="598292" indent="0">
              <a:buNone/>
              <a:defRPr sz="3664"/>
            </a:lvl2pPr>
            <a:lvl3pPr marL="1196584" indent="0">
              <a:buNone/>
              <a:defRPr sz="3141"/>
            </a:lvl3pPr>
            <a:lvl4pPr marL="1794876" indent="0">
              <a:buNone/>
              <a:defRPr sz="2617"/>
            </a:lvl4pPr>
            <a:lvl5pPr marL="2393168" indent="0">
              <a:buNone/>
              <a:defRPr sz="2617"/>
            </a:lvl5pPr>
            <a:lvl6pPr marL="2991460" indent="0">
              <a:buNone/>
              <a:defRPr sz="2617"/>
            </a:lvl6pPr>
            <a:lvl7pPr marL="3589752" indent="0">
              <a:buNone/>
              <a:defRPr sz="2617"/>
            </a:lvl7pPr>
            <a:lvl8pPr marL="4188043" indent="0">
              <a:buNone/>
              <a:defRPr sz="2617"/>
            </a:lvl8pPr>
            <a:lvl9pPr marL="4786335" indent="0">
              <a:buNone/>
              <a:defRPr sz="261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568" y="2692242"/>
            <a:ext cx="3963982" cy="4987710"/>
          </a:xfrm>
        </p:spPr>
        <p:txBody>
          <a:bodyPr/>
          <a:lstStyle>
            <a:lvl1pPr marL="0" indent="0">
              <a:buNone/>
              <a:defRPr sz="2094"/>
            </a:lvl1pPr>
            <a:lvl2pPr marL="598292" indent="0">
              <a:buNone/>
              <a:defRPr sz="1832"/>
            </a:lvl2pPr>
            <a:lvl3pPr marL="1196584" indent="0">
              <a:buNone/>
              <a:defRPr sz="1570"/>
            </a:lvl3pPr>
            <a:lvl4pPr marL="1794876" indent="0">
              <a:buNone/>
              <a:defRPr sz="1309"/>
            </a:lvl4pPr>
            <a:lvl5pPr marL="2393168" indent="0">
              <a:buNone/>
              <a:defRPr sz="1309"/>
            </a:lvl5pPr>
            <a:lvl6pPr marL="2991460" indent="0">
              <a:buNone/>
              <a:defRPr sz="1309"/>
            </a:lvl6pPr>
            <a:lvl7pPr marL="3589752" indent="0">
              <a:buNone/>
              <a:defRPr sz="1309"/>
            </a:lvl7pPr>
            <a:lvl8pPr marL="4188043" indent="0">
              <a:buNone/>
              <a:defRPr sz="1309"/>
            </a:lvl8pPr>
            <a:lvl9pPr marL="4786335" indent="0">
              <a:buNone/>
              <a:defRPr sz="130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4967" y="477792"/>
            <a:ext cx="10600492" cy="1734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67" y="2388949"/>
            <a:ext cx="10600492" cy="569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4967" y="8317698"/>
            <a:ext cx="2765346" cy="477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42BB-670A-7D4B-8553-8DE523A64E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204" y="8317698"/>
            <a:ext cx="4148018" cy="477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0112" y="8317698"/>
            <a:ext cx="2765346" cy="477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CEB0-0924-4345-8110-E986EDD81D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6584" rtl="0" eaLnBrk="1" latinLnBrk="0" hangingPunct="1">
        <a:lnSpc>
          <a:spcPct val="90000"/>
        </a:lnSpc>
        <a:spcBef>
          <a:spcPct val="0"/>
        </a:spcBef>
        <a:buNone/>
        <a:defRPr sz="5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146" indent="-299146" algn="l" defTabSz="1196584" rtl="0" eaLnBrk="1" latinLnBrk="0" hangingPunct="1">
        <a:lnSpc>
          <a:spcPct val="90000"/>
        </a:lnSpc>
        <a:spcBef>
          <a:spcPts val="1309"/>
        </a:spcBef>
        <a:buFont typeface="Arial" panose="020B0604020202020204" pitchFamily="34" charset="0"/>
        <a:buChar char="•"/>
        <a:defRPr sz="3664" kern="1200">
          <a:solidFill>
            <a:schemeClr val="tx1"/>
          </a:solidFill>
          <a:latin typeface="+mn-lt"/>
          <a:ea typeface="+mn-ea"/>
          <a:cs typeface="+mn-cs"/>
        </a:defRPr>
      </a:lvl1pPr>
      <a:lvl2pPr marL="897438" indent="-299146" algn="l" defTabSz="1196584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3141" kern="1200">
          <a:solidFill>
            <a:schemeClr val="tx1"/>
          </a:solidFill>
          <a:latin typeface="+mn-lt"/>
          <a:ea typeface="+mn-ea"/>
          <a:cs typeface="+mn-cs"/>
        </a:defRPr>
      </a:lvl2pPr>
      <a:lvl3pPr marL="1495730" indent="-299146" algn="l" defTabSz="1196584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2617" kern="1200">
          <a:solidFill>
            <a:schemeClr val="tx1"/>
          </a:solidFill>
          <a:latin typeface="+mn-lt"/>
          <a:ea typeface="+mn-ea"/>
          <a:cs typeface="+mn-cs"/>
        </a:defRPr>
      </a:lvl3pPr>
      <a:lvl4pPr marL="2094022" indent="-299146" algn="l" defTabSz="1196584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2355" kern="1200">
          <a:solidFill>
            <a:schemeClr val="tx1"/>
          </a:solidFill>
          <a:latin typeface="+mn-lt"/>
          <a:ea typeface="+mn-ea"/>
          <a:cs typeface="+mn-cs"/>
        </a:defRPr>
      </a:lvl4pPr>
      <a:lvl5pPr marL="2692314" indent="-299146" algn="l" defTabSz="1196584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2355" kern="1200">
          <a:solidFill>
            <a:schemeClr val="tx1"/>
          </a:solidFill>
          <a:latin typeface="+mn-lt"/>
          <a:ea typeface="+mn-ea"/>
          <a:cs typeface="+mn-cs"/>
        </a:defRPr>
      </a:lvl5pPr>
      <a:lvl6pPr marL="3290606" indent="-299146" algn="l" defTabSz="1196584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2355" kern="1200">
          <a:solidFill>
            <a:schemeClr val="tx1"/>
          </a:solidFill>
          <a:latin typeface="+mn-lt"/>
          <a:ea typeface="+mn-ea"/>
          <a:cs typeface="+mn-cs"/>
        </a:defRPr>
      </a:lvl6pPr>
      <a:lvl7pPr marL="3888897" indent="-299146" algn="l" defTabSz="1196584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2355" kern="1200">
          <a:solidFill>
            <a:schemeClr val="tx1"/>
          </a:solidFill>
          <a:latin typeface="+mn-lt"/>
          <a:ea typeface="+mn-ea"/>
          <a:cs typeface="+mn-cs"/>
        </a:defRPr>
      </a:lvl7pPr>
      <a:lvl8pPr marL="4487189" indent="-299146" algn="l" defTabSz="1196584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2355" kern="1200">
          <a:solidFill>
            <a:schemeClr val="tx1"/>
          </a:solidFill>
          <a:latin typeface="+mn-lt"/>
          <a:ea typeface="+mn-ea"/>
          <a:cs typeface="+mn-cs"/>
        </a:defRPr>
      </a:lvl8pPr>
      <a:lvl9pPr marL="5085481" indent="-299146" algn="l" defTabSz="1196584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2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1pPr>
      <a:lvl2pPr marL="598292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2pPr>
      <a:lvl3pPr marL="1196584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3pPr>
      <a:lvl4pPr marL="1794876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4pPr>
      <a:lvl5pPr marL="2393168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5pPr>
      <a:lvl6pPr marL="2991460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6pPr>
      <a:lvl7pPr marL="3589752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7pPr>
      <a:lvl8pPr marL="4188043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8pPr>
      <a:lvl9pPr marL="4786335" algn="l" defTabSz="1196584" rtl="0" eaLnBrk="1" latinLnBrk="0" hangingPunct="1">
        <a:defRPr sz="2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2C00F-B692-2488-07C8-27D8D8195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1B683F7-39DB-DA0B-4401-AE93D8B17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6170D8-667C-F79C-D5B3-C8CDA34C2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7" t="27032" r="9593" b="29315"/>
          <a:stretch/>
        </p:blipFill>
        <p:spPr>
          <a:xfrm>
            <a:off x="-1" y="1375"/>
            <a:ext cx="12286449" cy="8980003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EF015467-AD03-471F-7022-58AAB7643B46}"/>
              </a:ext>
            </a:extLst>
          </p:cNvPr>
          <p:cNvCxnSpPr>
            <a:cxnSpLocks/>
          </p:cNvCxnSpPr>
          <p:nvPr/>
        </p:nvCxnSpPr>
        <p:spPr>
          <a:xfrm>
            <a:off x="21110192" y="5782395"/>
            <a:ext cx="117016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CABF3C9-BBFD-332D-7939-F4F44C08F4BE}"/>
              </a:ext>
            </a:extLst>
          </p:cNvPr>
          <p:cNvCxnSpPr>
            <a:cxnSpLocks/>
          </p:cNvCxnSpPr>
          <p:nvPr/>
        </p:nvCxnSpPr>
        <p:spPr>
          <a:xfrm rot="5400000">
            <a:off x="5583414" y="1920907"/>
            <a:ext cx="18198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al 10">
            <a:extLst>
              <a:ext uri="{FF2B5EF4-FFF2-40B4-BE49-F238E27FC236}">
                <a16:creationId xmlns:a16="http://schemas.microsoft.com/office/drawing/2014/main" id="{30170A92-3D41-AAA0-FB79-182C2599F5F6}"/>
              </a:ext>
            </a:extLst>
          </p:cNvPr>
          <p:cNvSpPr/>
          <p:nvPr/>
        </p:nvSpPr>
        <p:spPr>
          <a:xfrm>
            <a:off x="5745028" y="1810337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5E0FD53-7A08-88C8-2C8D-211F6E495F2B}"/>
              </a:ext>
            </a:extLst>
          </p:cNvPr>
          <p:cNvCxnSpPr>
            <a:cxnSpLocks/>
          </p:cNvCxnSpPr>
          <p:nvPr/>
        </p:nvCxnSpPr>
        <p:spPr>
          <a:xfrm>
            <a:off x="11956757" y="3422821"/>
            <a:ext cx="0" cy="30274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>
            <a:extLst>
              <a:ext uri="{FF2B5EF4-FFF2-40B4-BE49-F238E27FC236}">
                <a16:creationId xmlns:a16="http://schemas.microsoft.com/office/drawing/2014/main" id="{DD0DA0B6-CFA5-15DA-10FE-515A5A75C15F}"/>
              </a:ext>
            </a:extLst>
          </p:cNvPr>
          <p:cNvSpPr/>
          <p:nvPr/>
        </p:nvSpPr>
        <p:spPr>
          <a:xfrm>
            <a:off x="12013603" y="3466191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58FC1F6-E606-E008-835A-DE24BAF1043A}"/>
              </a:ext>
            </a:extLst>
          </p:cNvPr>
          <p:cNvCxnSpPr>
            <a:cxnSpLocks/>
          </p:cNvCxnSpPr>
          <p:nvPr/>
        </p:nvCxnSpPr>
        <p:spPr>
          <a:xfrm>
            <a:off x="1359955" y="4543894"/>
            <a:ext cx="0" cy="26512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al 20">
            <a:extLst>
              <a:ext uri="{FF2B5EF4-FFF2-40B4-BE49-F238E27FC236}">
                <a16:creationId xmlns:a16="http://schemas.microsoft.com/office/drawing/2014/main" id="{E340A71F-58CE-0A42-AF38-5714B85B82A6}"/>
              </a:ext>
            </a:extLst>
          </p:cNvPr>
          <p:cNvSpPr/>
          <p:nvPr/>
        </p:nvSpPr>
        <p:spPr>
          <a:xfrm>
            <a:off x="1416801" y="4570011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56676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3</Words>
  <Application>Microsoft Macintosh PowerPoint</Application>
  <PresentationFormat>Aangepast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Vandendorpe</dc:creator>
  <cp:lastModifiedBy>Thomas Vandendorpe</cp:lastModifiedBy>
  <cp:revision>2</cp:revision>
  <dcterms:created xsi:type="dcterms:W3CDTF">2023-04-14T09:58:33Z</dcterms:created>
  <dcterms:modified xsi:type="dcterms:W3CDTF">2023-04-14T10:37:08Z</dcterms:modified>
</cp:coreProperties>
</file>