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howGuides="1">
      <p:cViewPr>
        <p:scale>
          <a:sx n="130" d="100"/>
          <a:sy n="130" d="100"/>
        </p:scale>
        <p:origin x="4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A3E42-9898-FEB2-528D-45F4A08D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9496DF8-3376-E39E-0C2B-498B202F2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9D251D-1174-8C98-73C9-C990528F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8E34EC-7EF7-BB14-2D2F-F9FD9DF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E2AA4C-312A-8181-D3D3-114045D1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9548F-821C-BE18-F145-09F3177F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8CC6A7-3F1C-5768-39A6-7A23A3F9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CED1C2-BF40-3E25-BB84-01A61C17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D79E54-F52D-8242-7882-65E11B6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4495EE-D670-E6E2-9E38-0C12FF6A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ECB29D-40AB-9D8D-76C5-E2D4A5D52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CF46B2-1BEB-CC62-64E9-FF30D421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35F50B-C671-2CFA-69BF-9AF727B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B86194-C410-6282-FD14-CD411913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0A4D8-BEEB-4893-084A-FCE911D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8C56-5982-B23E-30EB-58E72088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C196E-3FF1-95F8-5174-90AB9E91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791B1-BFBE-9A3E-EDA1-CE6EA7F3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EDCACC-8082-98F9-3C88-2381FEC9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62F93C-EC51-4E22-0C66-0556673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F0172-4B8C-2BE3-67B9-2C3FE511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413E21-3A7D-6047-3137-3B4DAFB9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F9A4B7-DC60-50B9-87C7-DCD93D18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6A85F3-9E73-E934-A585-A58AC00A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D11D78-3700-7AF3-EC0A-9DEA83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20AFC-CABC-3D2B-E996-59A0DD46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5B2840-EE85-E811-3746-C7DA27A3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8EA307-58AF-D0F2-234F-8CC92B7A3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772564-FBCE-C83E-37E5-36D6449D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6AD7EB-563B-A762-7050-315E4D59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1582EB-C1BB-0BD1-C38C-2F0A1194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E4CF3-7DE4-5A43-9EA9-2C0328CA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DE9F13-4B7C-39BF-5C31-B511508E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121235-622F-8337-91BD-5E11C356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F30EE7-8A5F-DC89-5E3F-846CE1581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153F9EF-0C35-D2A3-B1EF-DFB524527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FDE99-1D34-8879-DE24-6D00BFDC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C56C901-C969-C478-65E0-AB1E04E3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2F989BE-26B9-8211-F38C-F0E64642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F5433-1BDA-52F4-C790-68666B09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E6D28B-C857-D5F6-35C6-1A89AAE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B11791-7595-E478-793B-D4A968B8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1915E7-5D42-DA9F-7BB2-A42EF22C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B3FE3F-CD67-4A1C-4768-D28FD170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742DD4-B59A-7EBB-D68C-5A156F57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CE11F2-DDC9-5E53-37B3-5302D6B0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F0569-6B35-3F5A-46F9-2A5FAA85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46E229-D102-D336-D5EA-3B666037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78CC47-4C7C-F8AD-8AB5-6F291912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A4B9B0-71CE-465B-136A-43549B7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59F657-9F21-AD17-559D-500801F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E764BE-7D58-708B-E4E8-BBE26B03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FBD9-5CE6-B0FF-8966-F63D2EA8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575B3A1-FAF2-6E13-1E78-FB36A27B9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6F0CA6-92E3-71F1-3272-D882A044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E863D7-4C4C-CD9B-36DE-3EB6B42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F69434-6FFE-F8CB-D64E-F053E6E1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4B32B2-88E7-55C8-5A1F-A160E1FD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4C85A60-B2EA-EF8C-4E02-A5F03235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A887CB-72B7-4085-428C-AFE37344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283620-B74E-2B77-6C91-6C4F08D22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0918-0351-DD44-9DE4-5F6303FC7E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FF9A66-84AE-EEB6-F56B-CE5264C64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E53486-E046-6A26-4188-52CA5E023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5CB9-8138-BA47-AA78-C7B03AABDD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37AFE2F5-FD8D-5278-0B6C-FB002C71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4" t="26811" r="9828" b="29748"/>
          <a:stretch/>
        </p:blipFill>
        <p:spPr>
          <a:xfrm>
            <a:off x="1219210" y="-1"/>
            <a:ext cx="9399628" cy="6862861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8E19435-4BF4-AD2A-6EEA-AE579384A46F}"/>
              </a:ext>
            </a:extLst>
          </p:cNvPr>
          <p:cNvCxnSpPr>
            <a:cxnSpLocks/>
          </p:cNvCxnSpPr>
          <p:nvPr/>
        </p:nvCxnSpPr>
        <p:spPr>
          <a:xfrm>
            <a:off x="2168165" y="1989055"/>
            <a:ext cx="0" cy="1291473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Badge: 1 silhouet">
            <a:extLst>
              <a:ext uri="{FF2B5EF4-FFF2-40B4-BE49-F238E27FC236}">
                <a16:creationId xmlns:a16="http://schemas.microsoft.com/office/drawing/2014/main" id="{A8C93068-3A4C-2916-F2F0-25535FF0B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711" y="2427064"/>
            <a:ext cx="415454" cy="415454"/>
          </a:xfrm>
          <a:prstGeom prst="rect">
            <a:avLst/>
          </a:prstGeom>
        </p:spPr>
      </p:pic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9033A26-B2EE-625F-8EF1-AB6877DEABA3}"/>
              </a:ext>
            </a:extLst>
          </p:cNvPr>
          <p:cNvCxnSpPr>
            <a:cxnSpLocks/>
          </p:cNvCxnSpPr>
          <p:nvPr/>
        </p:nvCxnSpPr>
        <p:spPr>
          <a:xfrm>
            <a:off x="10453465" y="2417233"/>
            <a:ext cx="0" cy="1790974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dge silhouet">
            <a:extLst>
              <a:ext uri="{FF2B5EF4-FFF2-40B4-BE49-F238E27FC236}">
                <a16:creationId xmlns:a16="http://schemas.microsoft.com/office/drawing/2014/main" id="{E722B384-78C6-971D-ACF7-07A9F472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0183" y="2981043"/>
            <a:ext cx="413999" cy="413999"/>
          </a:xfrm>
          <a:prstGeom prst="rect">
            <a:avLst/>
          </a:prstGeom>
        </p:spPr>
      </p:pic>
      <p:pic>
        <p:nvPicPr>
          <p:cNvPr id="24" name="Graphic 23" descr="Badge 3 silhouet">
            <a:extLst>
              <a:ext uri="{FF2B5EF4-FFF2-40B4-BE49-F238E27FC236}">
                <a16:creationId xmlns:a16="http://schemas.microsoft.com/office/drawing/2014/main" id="{720B1BE4-0529-574B-742C-2DFC26977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2711" y="4566307"/>
            <a:ext cx="413999" cy="413999"/>
          </a:xfrm>
          <a:prstGeom prst="rect">
            <a:avLst/>
          </a:prstGeom>
        </p:spPr>
      </p:pic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E7BC8833-315B-EC6C-8D12-8D2A362DF4C3}"/>
              </a:ext>
            </a:extLst>
          </p:cNvPr>
          <p:cNvCxnSpPr>
            <a:cxnSpLocks/>
          </p:cNvCxnSpPr>
          <p:nvPr/>
        </p:nvCxnSpPr>
        <p:spPr>
          <a:xfrm>
            <a:off x="2168317" y="4127571"/>
            <a:ext cx="0" cy="1291473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934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Vandendorpe</dc:creator>
  <cp:lastModifiedBy>Thomas Vandendorpe</cp:lastModifiedBy>
  <cp:revision>6</cp:revision>
  <dcterms:created xsi:type="dcterms:W3CDTF">2023-05-22T15:57:06Z</dcterms:created>
  <dcterms:modified xsi:type="dcterms:W3CDTF">2023-05-23T07:01:13Z</dcterms:modified>
</cp:coreProperties>
</file>