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796B2-39FF-E1AD-B450-0FF5B4070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5416BB5-07E2-22A0-5072-C32FBD2F1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DE1737-8CAB-6F0B-790E-EDA0193A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CEE-C2C8-E545-BA11-BB70B5DD5367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99CFFE-3234-64AE-8DBA-319A086E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1516BB-1869-5D21-122C-DBA3CC59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7A5D-C3FF-774F-9196-713FA42BB6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25FA9-C384-C1F5-4591-08AB9C20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F246233-582F-CC71-B699-42F8F7EA1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D381DB-46A4-4405-B2AD-D0582246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CEE-C2C8-E545-BA11-BB70B5DD5367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E8B6C9-5848-9A2E-1D46-7D8DF119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9EFB18-7B5D-DC0A-DD3E-89C604C1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7A5D-C3FF-774F-9196-713FA42BB6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9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73CA837-5EDF-1D74-7719-DD0EC8C9E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A9D9CC-952F-4158-2E2F-0EE369A52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4E6630-D7E5-8A4B-EFA4-1B919B6F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CEE-C2C8-E545-BA11-BB70B5DD5367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3B22B9-5B72-2A9E-D364-29C6F206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342F4F-E312-6E4F-8299-EBB1A3D2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7A5D-C3FF-774F-9196-713FA42BB6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7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0F03F-9CBF-0694-0BCA-07FE7BD2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3B660B-CE3D-C786-2051-A5B0DAA23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3C1DC6-173C-E7A5-3EB4-95515D5E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CEE-C2C8-E545-BA11-BB70B5DD5367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2F208FE-53C9-641B-DEEA-F988E06A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1CC91E-586E-AA89-4C3D-5A9135DF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7A5D-C3FF-774F-9196-713FA42BB6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5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88844-A34F-51E9-7741-B0580110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B31D3F9-CA77-8BCC-9E28-FB69E54DF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C287DF-09D7-64C0-C0E6-0944A0E3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CEE-C2C8-E545-BA11-BB70B5DD5367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A3A286C-752C-CB8A-3378-C5760ABA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B3D3DDE-2A9C-AF4D-86CD-5634A589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7A5D-C3FF-774F-9196-713FA42BB6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8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91257-CFC4-BA5A-2FFA-463CCDED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0881BA-03D5-B91D-610D-D9D9EB77C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31C0A9E-DE46-506E-759C-09BEFCFC5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16F7E0E-07C6-78C4-E730-62BFDAE0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CEE-C2C8-E545-BA11-BB70B5DD5367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38DCB05-525A-DBAB-3158-FFD9E564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AD63FAC-AD59-209E-1E9A-95583C25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7A5D-C3FF-774F-9196-713FA42BB6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2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CD3A4-B7FE-92D7-36EE-05E530408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7C0E2A1-8B2D-6D47-6F1F-73386A914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4532B63-0721-6756-FAA4-ECEB53291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256A89A-3B74-C1C6-E13F-228F14C06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1E60576-85FA-C907-70A3-37DDC4DF1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868C58D-C863-30B3-3F1E-3A5B053B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CEE-C2C8-E545-BA11-BB70B5DD5367}" type="datetimeFigureOut">
              <a:rPr lang="en-US" smtClean="0"/>
              <a:t>5/21/23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126603F-43AE-89E7-AC00-14E5699D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6BC37B3-DFA2-32EC-8F46-460F44C5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7A5D-C3FF-774F-9196-713FA42BB6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1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36E57-B3A0-F948-12DB-F49BDF06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DB9A26C-49D6-908C-3581-B68D35BD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CEE-C2C8-E545-BA11-BB70B5DD5367}" type="datetimeFigureOut">
              <a:rPr lang="en-US" smtClean="0"/>
              <a:t>5/21/23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4D05076-A75E-92FC-377D-C75F305B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A4A387C-6DE5-4CEB-A288-38306540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7A5D-C3FF-774F-9196-713FA42BB6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1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01C1FD1-5BB1-D8BB-A48A-49698ED2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CEE-C2C8-E545-BA11-BB70B5DD5367}" type="datetimeFigureOut">
              <a:rPr lang="en-US" smtClean="0"/>
              <a:t>5/21/23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BC57788-EF6F-C031-1458-543590BD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30F5EB-A4DF-939D-76A7-2F8EA7F2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7A5D-C3FF-774F-9196-713FA42BB6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9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8821E-E550-06D0-757D-AF8F721B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E76D6E-08F1-11F8-EE47-C7F1D87D5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A13F8B2-F02C-2A0C-7AEC-17256BBF5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48B8E36-6F90-FCEB-B839-53F58788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CEE-C2C8-E545-BA11-BB70B5DD5367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07D5D5A-EDB7-3FEE-65F1-EF247DCE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732E9D0-FEC4-3FF5-D9E3-A0B5C00A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7A5D-C3FF-774F-9196-713FA42BB6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3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71158-293D-A76F-7BF3-B4A63D71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8D74B85-24B3-14E5-3D4A-50578EDD4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9CB809F-C1C9-FA86-73B8-B995EB8B3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6E68E1E-326B-0E97-14AF-1AF3FF9B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CEE-C2C8-E545-BA11-BB70B5DD5367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A9DE34-2E57-204E-6624-F29FF2DB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732E72A-EDCB-3DF9-5779-AA924781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7A5D-C3FF-774F-9196-713FA42BB6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5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DD75B05-E341-136E-FC45-3FF3CADF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D44257-ECEC-53DF-F505-43BEDAE57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1D5DB6-5DC8-A5D8-9981-9D5B5BB5E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CCEE-C2C8-E545-BA11-BB70B5DD5367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C80202-BE88-1E7A-EA58-BC181F320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138281-F554-1CF2-84FF-076005A4D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C7A5D-C3FF-774F-9196-713FA42BB6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0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287A6DEC-7AB4-2C30-F8B2-C97DD7056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5" t="26849" r="9076" b="28950"/>
          <a:stretch/>
        </p:blipFill>
        <p:spPr>
          <a:xfrm>
            <a:off x="1561578" y="-1"/>
            <a:ext cx="9068844" cy="6711499"/>
          </a:xfrm>
          <a:prstGeom prst="rect">
            <a:avLst/>
          </a:prstGeom>
        </p:spPr>
      </p:pic>
      <p:sp>
        <p:nvSpPr>
          <p:cNvPr id="4" name="Ring 3">
            <a:extLst>
              <a:ext uri="{FF2B5EF4-FFF2-40B4-BE49-F238E27FC236}">
                <a16:creationId xmlns:a16="http://schemas.microsoft.com/office/drawing/2014/main" id="{BDF68F8E-F16F-B371-B588-D65D368FABB5}"/>
              </a:ext>
            </a:extLst>
          </p:cNvPr>
          <p:cNvSpPr>
            <a:spLocks/>
          </p:cNvSpPr>
          <p:nvPr/>
        </p:nvSpPr>
        <p:spPr>
          <a:xfrm>
            <a:off x="2253342" y="968828"/>
            <a:ext cx="504000" cy="468000"/>
          </a:xfrm>
          <a:prstGeom prst="donu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ing 4">
            <a:extLst>
              <a:ext uri="{FF2B5EF4-FFF2-40B4-BE49-F238E27FC236}">
                <a16:creationId xmlns:a16="http://schemas.microsoft.com/office/drawing/2014/main" id="{3C7D9A21-D0BF-07F9-13C8-A25DCC665B74}"/>
              </a:ext>
            </a:extLst>
          </p:cNvPr>
          <p:cNvSpPr>
            <a:spLocks/>
          </p:cNvSpPr>
          <p:nvPr/>
        </p:nvSpPr>
        <p:spPr>
          <a:xfrm>
            <a:off x="5442856" y="2819400"/>
            <a:ext cx="504000" cy="468000"/>
          </a:xfrm>
          <a:prstGeom prst="donu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ing 5">
            <a:extLst>
              <a:ext uri="{FF2B5EF4-FFF2-40B4-BE49-F238E27FC236}">
                <a16:creationId xmlns:a16="http://schemas.microsoft.com/office/drawing/2014/main" id="{450C157D-BF58-BCE7-1D5E-8E94C65DFA31}"/>
              </a:ext>
            </a:extLst>
          </p:cNvPr>
          <p:cNvSpPr>
            <a:spLocks/>
          </p:cNvSpPr>
          <p:nvPr/>
        </p:nvSpPr>
        <p:spPr>
          <a:xfrm>
            <a:off x="2253342" y="3929743"/>
            <a:ext cx="504000" cy="468000"/>
          </a:xfrm>
          <a:prstGeom prst="donu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14045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Vandendorpe</dc:creator>
  <cp:lastModifiedBy>Thomas Vandendorpe</cp:lastModifiedBy>
  <cp:revision>2</cp:revision>
  <dcterms:created xsi:type="dcterms:W3CDTF">2023-05-21T15:31:53Z</dcterms:created>
  <dcterms:modified xsi:type="dcterms:W3CDTF">2023-05-21T16:08:36Z</dcterms:modified>
</cp:coreProperties>
</file>