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7" r:id="rId8"/>
    <p:sldId id="259" r:id="rId9"/>
    <p:sldId id="263" r:id="rId10"/>
    <p:sldId id="265" r:id="rId11"/>
    <p:sldId id="264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7E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CD8B-14E6-7156-EF63-59388C60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505F-BE2E-1345-43BF-59EE60E0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BD647-384E-41E0-C775-60FF0EEA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0BE02-B27C-3BB1-FBA2-67D9C245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20437-B169-EC6A-9753-06BA37E6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7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9B1E-E252-E315-EC37-FAF010FA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C4B491-9D5F-991D-7FCC-47379F97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F0ABD-1095-8C52-0B20-E09AE2B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FADA-1E26-87DB-AD36-64D955C8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1B857-476B-05CA-B404-3B38E6EA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D9B7D3-E145-86A0-6FDC-E80BCB63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AF2817-A1C7-7637-1CB6-49BE99E2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95FAD-DD55-9622-44E1-39B5532C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68E63-29C3-F5F1-35B1-70647CD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614AD2-E665-FF8D-4F43-D4BD43D8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9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751D7-20C1-4492-7D01-BFA03B27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CB682-2164-5003-1DB6-E3B7C924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340B5F-90FD-839D-744E-F63CCB31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F8FD5E-BCF0-0DDD-A549-F689C89A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8F0CA-F1E3-1858-554F-ACEE78D6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4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7B293-2F48-04FE-579E-2DA75D26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2E1244-C8E5-0236-B21C-26F780A0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A843-5541-D1A3-1DBD-74AED690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7644F-F17B-8555-77DE-AF23F952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E8011-0174-CE0F-BE0E-F9CE9CEF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5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F3E40-CE81-18B9-178C-9BA76411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1FCA2-B3B7-F9FC-AF6D-02CBF201C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7D3B8F-D280-9DDE-4981-3705A4841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0FF64A-0683-367F-8DFF-FD183FA3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1C97C-4FB3-EDDA-22E9-8B95C644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5FFF97-005D-56E5-E5AF-D275AF36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34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12A1B-E6F5-332D-915A-8A1FCB08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2D8DF3-B876-8C63-66DB-699E0CE2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F50903-BDBE-42A8-311F-71170717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67C0DC-53D0-3E18-F3D6-EAB0FE2D0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01FF25-93A2-D744-82C4-BDF9E5F65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167212-86A4-E376-E7E7-F1A1CEC5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BCFC3B-50C0-099F-F95A-9486F285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21FB4E-4B90-9284-995D-9107C495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6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4D71-ADCE-EE9C-8B56-05B40117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9A533C-4BE1-4216-7B3B-A850980D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422F51-2F8F-BF88-24EE-73F197D7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A90ED9-DB18-4C4E-C8FF-6A318F63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8587EC-726D-C0FA-3E95-70C7ABBB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BC6E8E-2EFD-56B8-5B0A-877AFE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01AEB-810D-817D-D156-0EA7BD98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A3D3-142D-762B-CDDE-62A09A1B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B38D8-5B76-A592-F652-E65DE252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6D324-2397-6379-D5E2-E62ABC8F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ACE6D5-627B-CE48-561F-C410E48A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A5BC1A-E00C-D932-3315-53EE0953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0C082-E01D-49BB-4FCF-E050CD61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5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0D182-2F70-3FFD-6684-F1AB8404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525535-D629-98F7-4A54-18C8F7923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EF28AE-426A-315F-C2C4-3C5F3AB1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551FC-CB9C-0311-3919-4F03BB68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8F7EB8-B678-837F-89A1-74037A72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2E71E3-DCF8-58F4-B064-7964C63D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3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A55292-DD97-68BF-4142-4DDB765C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926885-1701-4D46-8B21-1C696882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40C84-CEB9-026E-858D-13CCB413F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004B-EE0B-47DE-AEC4-F51CC4F02F61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74504-D84D-4D9A-A6E2-864F658E5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77F859-D2B9-8D19-6FDC-DF1A3BFFD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B3CF-2D1F-48B8-94C2-5C210C1F3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B0509-23F4-CC90-56A5-7FCF9F855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95DF1-29E1-A1A0-5398-80BC88819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1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A8229-DB4A-0D9B-3446-0D900B96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8DFFD-EAC4-00B0-5F65-28A7BA23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41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A9421-E234-7504-F1BB-EB50DEE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89B5C-F5EA-6C67-C30E-21D1807A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</a:t>
            </a:r>
          </a:p>
          <a:p>
            <a:pPr marL="0" indent="0">
              <a:buNone/>
            </a:pPr>
            <a:endParaRPr lang="pt-BR" sz="4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Quem já está neste mercado</a:t>
            </a:r>
          </a:p>
        </p:txBody>
      </p:sp>
    </p:spTree>
    <p:extLst>
      <p:ext uri="{BB962C8B-B14F-4D97-AF65-F5344CB8AC3E}">
        <p14:creationId xmlns:p14="http://schemas.microsoft.com/office/powerpoint/2010/main" val="29139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7BE99-8D1A-5D14-96BE-AD5C3306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47EDC-C8E7-B4A4-F6DE-F2C8613A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3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4B2F3-5E35-7660-3ECB-1C8856C9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8143C-72B9-BA33-90AF-BDC462A9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</a:t>
            </a:r>
          </a:p>
          <a:p>
            <a:pPr marL="0" indent="0">
              <a:buNone/>
            </a:pPr>
            <a:endParaRPr lang="pt-BR" sz="4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            para o Futuro</a:t>
            </a:r>
          </a:p>
        </p:txBody>
      </p:sp>
    </p:spTree>
    <p:extLst>
      <p:ext uri="{BB962C8B-B14F-4D97-AF65-F5344CB8AC3E}">
        <p14:creationId xmlns:p14="http://schemas.microsoft.com/office/powerpoint/2010/main" val="401040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B2729-A2F6-2A08-5B6B-44B54034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E7AB-637B-8601-E762-486E3097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81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04D3-D8CA-EAD1-5985-D9CA4E7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5F356-FFEE-7457-3C72-0276FAB04D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D7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4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pt-BR" sz="4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         Quem somos nós?</a:t>
            </a:r>
          </a:p>
        </p:txBody>
      </p:sp>
    </p:spTree>
    <p:extLst>
      <p:ext uri="{BB962C8B-B14F-4D97-AF65-F5344CB8AC3E}">
        <p14:creationId xmlns:p14="http://schemas.microsoft.com/office/powerpoint/2010/main" val="205437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9E0641-F6AC-4C12-B872-9701271C7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F29073-92AB-4599-87C8-8BBB2AC16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0"/>
            <a:ext cx="12192000" cy="2435066"/>
          </a:xfrm>
          <a:custGeom>
            <a:avLst/>
            <a:gdLst>
              <a:gd name="connsiteX0" fmla="*/ 1479835 w 12192000"/>
              <a:gd name="connsiteY0" fmla="*/ 0 h 2693565"/>
              <a:gd name="connsiteX1" fmla="*/ 1511804 w 12192000"/>
              <a:gd name="connsiteY1" fmla="*/ 3644 h 2693565"/>
              <a:gd name="connsiteX2" fmla="*/ 1540872 w 12192000"/>
              <a:gd name="connsiteY2" fmla="*/ 15524 h 2693565"/>
              <a:gd name="connsiteX3" fmla="*/ 1540229 w 12192000"/>
              <a:gd name="connsiteY3" fmla="*/ 18447 h 2693565"/>
              <a:gd name="connsiteX4" fmla="*/ 1544831 w 12192000"/>
              <a:gd name="connsiteY4" fmla="*/ 20367 h 2693565"/>
              <a:gd name="connsiteX5" fmla="*/ 1549414 w 12192000"/>
              <a:gd name="connsiteY5" fmla="*/ 19016 h 2693565"/>
              <a:gd name="connsiteX6" fmla="*/ 1554920 w 12192000"/>
              <a:gd name="connsiteY6" fmla="*/ 21266 h 2693565"/>
              <a:gd name="connsiteX7" fmla="*/ 1570090 w 12192000"/>
              <a:gd name="connsiteY7" fmla="*/ 26625 h 2693565"/>
              <a:gd name="connsiteX8" fmla="*/ 1574449 w 12192000"/>
              <a:gd name="connsiteY8" fmla="*/ 33255 h 2693565"/>
              <a:gd name="connsiteX9" fmla="*/ 1634129 w 12192000"/>
              <a:gd name="connsiteY9" fmla="*/ 52786 h 2693565"/>
              <a:gd name="connsiteX10" fmla="*/ 1653408 w 12192000"/>
              <a:gd name="connsiteY10" fmla="*/ 50933 h 2693565"/>
              <a:gd name="connsiteX11" fmla="*/ 1673821 w 12192000"/>
              <a:gd name="connsiteY11" fmla="*/ 63320 h 2693565"/>
              <a:gd name="connsiteX12" fmla="*/ 1735578 w 12192000"/>
              <a:gd name="connsiteY12" fmla="*/ 74197 h 2693565"/>
              <a:gd name="connsiteX13" fmla="*/ 1803240 w 12192000"/>
              <a:gd name="connsiteY13" fmla="*/ 93803 h 2693565"/>
              <a:gd name="connsiteX14" fmla="*/ 1850407 w 12192000"/>
              <a:gd name="connsiteY14" fmla="*/ 112482 h 2693565"/>
              <a:gd name="connsiteX15" fmla="*/ 1981598 w 12192000"/>
              <a:gd name="connsiteY15" fmla="*/ 136278 h 2693565"/>
              <a:gd name="connsiteX16" fmla="*/ 2203718 w 12192000"/>
              <a:gd name="connsiteY16" fmla="*/ 165797 h 2693565"/>
              <a:gd name="connsiteX17" fmla="*/ 2249831 w 12192000"/>
              <a:gd name="connsiteY17" fmla="*/ 174273 h 2693565"/>
              <a:gd name="connsiteX18" fmla="*/ 2284800 w 12192000"/>
              <a:gd name="connsiteY18" fmla="*/ 190263 h 2693565"/>
              <a:gd name="connsiteX19" fmla="*/ 2288840 w 12192000"/>
              <a:gd name="connsiteY19" fmla="*/ 201561 h 2693565"/>
              <a:gd name="connsiteX20" fmla="*/ 2313454 w 12192000"/>
              <a:gd name="connsiteY20" fmla="*/ 207617 h 2693565"/>
              <a:gd name="connsiteX21" fmla="*/ 2319021 w 12192000"/>
              <a:gd name="connsiteY21" fmla="*/ 211049 h 2693565"/>
              <a:gd name="connsiteX22" fmla="*/ 2351943 w 12192000"/>
              <a:gd name="connsiteY22" fmla="*/ 228899 h 2693565"/>
              <a:gd name="connsiteX23" fmla="*/ 2446476 w 12192000"/>
              <a:gd name="connsiteY23" fmla="*/ 221823 h 2693565"/>
              <a:gd name="connsiteX24" fmla="*/ 2514466 w 12192000"/>
              <a:gd name="connsiteY24" fmla="*/ 225768 h 2693565"/>
              <a:gd name="connsiteX25" fmla="*/ 2519045 w 12192000"/>
              <a:gd name="connsiteY25" fmla="*/ 229167 h 2693565"/>
              <a:gd name="connsiteX26" fmla="*/ 2521518 w 12192000"/>
              <a:gd name="connsiteY26" fmla="*/ 236740 h 2693565"/>
              <a:gd name="connsiteX27" fmla="*/ 2532948 w 12192000"/>
              <a:gd name="connsiteY27" fmla="*/ 240920 h 2693565"/>
              <a:gd name="connsiteX28" fmla="*/ 2542831 w 12192000"/>
              <a:gd name="connsiteY28" fmla="*/ 250292 h 2693565"/>
              <a:gd name="connsiteX29" fmla="*/ 2951466 w 12192000"/>
              <a:gd name="connsiteY29" fmla="*/ 331735 h 2693565"/>
              <a:gd name="connsiteX30" fmla="*/ 3145677 w 12192000"/>
              <a:gd name="connsiteY30" fmla="*/ 312283 h 2693565"/>
              <a:gd name="connsiteX31" fmla="*/ 3221782 w 12192000"/>
              <a:gd name="connsiteY31" fmla="*/ 315740 h 2693565"/>
              <a:gd name="connsiteX32" fmla="*/ 3230913 w 12192000"/>
              <a:gd name="connsiteY32" fmla="*/ 323864 h 2693565"/>
              <a:gd name="connsiteX33" fmla="*/ 3343537 w 12192000"/>
              <a:gd name="connsiteY33" fmla="*/ 298906 h 2693565"/>
              <a:gd name="connsiteX34" fmla="*/ 3493591 w 12192000"/>
              <a:gd name="connsiteY34" fmla="*/ 322860 h 2693565"/>
              <a:gd name="connsiteX35" fmla="*/ 3604486 w 12192000"/>
              <a:gd name="connsiteY35" fmla="*/ 350634 h 2693565"/>
              <a:gd name="connsiteX36" fmla="*/ 3667668 w 12192000"/>
              <a:gd name="connsiteY36" fmla="*/ 362018 h 2693565"/>
              <a:gd name="connsiteX37" fmla="*/ 3712536 w 12192000"/>
              <a:gd name="connsiteY37" fmla="*/ 374952 h 2693565"/>
              <a:gd name="connsiteX38" fmla="*/ 3832709 w 12192000"/>
              <a:gd name="connsiteY38" fmla="*/ 382853 h 2693565"/>
              <a:gd name="connsiteX39" fmla="*/ 4034400 w 12192000"/>
              <a:gd name="connsiteY39" fmla="*/ 385496 h 2693565"/>
              <a:gd name="connsiteX40" fmla="*/ 4176121 w 12192000"/>
              <a:gd name="connsiteY40" fmla="*/ 430521 h 2693565"/>
              <a:gd name="connsiteX41" fmla="*/ 4258735 w 12192000"/>
              <a:gd name="connsiteY41" fmla="*/ 412077 h 2693565"/>
              <a:gd name="connsiteX42" fmla="*/ 4348797 w 12192000"/>
              <a:gd name="connsiteY42" fmla="*/ 428832 h 2693565"/>
              <a:gd name="connsiteX43" fmla="*/ 4707799 w 12192000"/>
              <a:gd name="connsiteY43" fmla="*/ 430789 h 2693565"/>
              <a:gd name="connsiteX44" fmla="*/ 4939895 w 12192000"/>
              <a:gd name="connsiteY44" fmla="*/ 425286 h 2693565"/>
              <a:gd name="connsiteX45" fmla="*/ 4972179 w 12192000"/>
              <a:gd name="connsiteY45" fmla="*/ 421596 h 2693565"/>
              <a:gd name="connsiteX46" fmla="*/ 4972746 w 12192000"/>
              <a:gd name="connsiteY46" fmla="*/ 418665 h 2693565"/>
              <a:gd name="connsiteX47" fmla="*/ 4977873 w 12192000"/>
              <a:gd name="connsiteY47" fmla="*/ 418043 h 2693565"/>
              <a:gd name="connsiteX48" fmla="*/ 4981666 w 12192000"/>
              <a:gd name="connsiteY48" fmla="*/ 420512 h 2693565"/>
              <a:gd name="connsiteX49" fmla="*/ 4987781 w 12192000"/>
              <a:gd name="connsiteY49" fmla="*/ 419813 h 2693565"/>
              <a:gd name="connsiteX50" fmla="*/ 5004292 w 12192000"/>
              <a:gd name="connsiteY50" fmla="*/ 418684 h 2693565"/>
              <a:gd name="connsiteX51" fmla="*/ 5011080 w 12192000"/>
              <a:gd name="connsiteY51" fmla="*/ 413543 h 2693565"/>
              <a:gd name="connsiteX52" fmla="*/ 5092908 w 12192000"/>
              <a:gd name="connsiteY52" fmla="*/ 417334 h 2693565"/>
              <a:gd name="connsiteX53" fmla="*/ 5117205 w 12192000"/>
              <a:gd name="connsiteY53" fmla="*/ 410915 h 2693565"/>
              <a:gd name="connsiteX54" fmla="*/ 5180020 w 12192000"/>
              <a:gd name="connsiteY54" fmla="*/ 416669 h 2693565"/>
              <a:gd name="connsiteX55" fmla="*/ 5251931 w 12192000"/>
              <a:gd name="connsiteY55" fmla="*/ 415698 h 2693565"/>
              <a:gd name="connsiteX56" fmla="*/ 5304075 w 12192000"/>
              <a:gd name="connsiteY56" fmla="*/ 410278 h 2693565"/>
              <a:gd name="connsiteX57" fmla="*/ 5437791 w 12192000"/>
              <a:gd name="connsiteY57" fmla="*/ 421851 h 2693565"/>
              <a:gd name="connsiteX58" fmla="*/ 5659855 w 12192000"/>
              <a:gd name="connsiteY58" fmla="*/ 451638 h 2693565"/>
              <a:gd name="connsiteX59" fmla="*/ 5706898 w 12192000"/>
              <a:gd name="connsiteY59" fmla="*/ 455600 h 2693565"/>
              <a:gd name="connsiteX60" fmla="*/ 5754782 w 12192000"/>
              <a:gd name="connsiteY60" fmla="*/ 439912 h 2693565"/>
              <a:gd name="connsiteX61" fmla="*/ 5780510 w 12192000"/>
              <a:gd name="connsiteY61" fmla="*/ 440576 h 2693565"/>
              <a:gd name="connsiteX62" fmla="*/ 5787158 w 12192000"/>
              <a:gd name="connsiteY62" fmla="*/ 438777 h 2693565"/>
              <a:gd name="connsiteX63" fmla="*/ 5825490 w 12192000"/>
              <a:gd name="connsiteY63" fmla="*/ 430438 h 2693565"/>
              <a:gd name="connsiteX64" fmla="*/ 5912104 w 12192000"/>
              <a:gd name="connsiteY64" fmla="*/ 461700 h 2693565"/>
              <a:gd name="connsiteX65" fmla="*/ 5978031 w 12192000"/>
              <a:gd name="connsiteY65" fmla="*/ 475635 h 2693565"/>
              <a:gd name="connsiteX66" fmla="*/ 5983729 w 12192000"/>
              <a:gd name="connsiteY66" fmla="*/ 473608 h 2693565"/>
              <a:gd name="connsiteX67" fmla="*/ 5989115 w 12192000"/>
              <a:gd name="connsiteY67" fmla="*/ 467085 h 2693565"/>
              <a:gd name="connsiteX68" fmla="*/ 6001610 w 12192000"/>
              <a:gd name="connsiteY68" fmla="*/ 466101 h 2693565"/>
              <a:gd name="connsiteX69" fmla="*/ 6014731 w 12192000"/>
              <a:gd name="connsiteY69" fmla="*/ 459798 h 2693565"/>
              <a:gd name="connsiteX70" fmla="*/ 6409381 w 12192000"/>
              <a:gd name="connsiteY70" fmla="*/ 515501 h 2693565"/>
              <a:gd name="connsiteX71" fmla="*/ 6487437 w 12192000"/>
              <a:gd name="connsiteY71" fmla="*/ 553647 h 2693565"/>
              <a:gd name="connsiteX72" fmla="*/ 6610142 w 12192000"/>
              <a:gd name="connsiteY72" fmla="*/ 557790 h 2693565"/>
              <a:gd name="connsiteX73" fmla="*/ 6683551 w 12192000"/>
              <a:gd name="connsiteY73" fmla="*/ 574296 h 2693565"/>
              <a:gd name="connsiteX74" fmla="*/ 6695459 w 12192000"/>
              <a:gd name="connsiteY74" fmla="*/ 568981 h 2693565"/>
              <a:gd name="connsiteX75" fmla="*/ 6792010 w 12192000"/>
              <a:gd name="connsiteY75" fmla="*/ 621866 h 2693565"/>
              <a:gd name="connsiteX76" fmla="*/ 6943635 w 12192000"/>
              <a:gd name="connsiteY76" fmla="*/ 638192 h 2693565"/>
              <a:gd name="connsiteX77" fmla="*/ 7059745 w 12192000"/>
              <a:gd name="connsiteY77" fmla="*/ 640725 h 2693565"/>
              <a:gd name="connsiteX78" fmla="*/ 7124112 w 12192000"/>
              <a:gd name="connsiteY78" fmla="*/ 646371 h 2693565"/>
              <a:gd name="connsiteX79" fmla="*/ 7171770 w 12192000"/>
              <a:gd name="connsiteY79" fmla="*/ 645791 h 2693565"/>
              <a:gd name="connsiteX80" fmla="*/ 7288670 w 12192000"/>
              <a:gd name="connsiteY80" fmla="*/ 669540 h 2693565"/>
              <a:gd name="connsiteX81" fmla="*/ 7480598 w 12192000"/>
              <a:gd name="connsiteY81" fmla="*/ 719452 h 2693565"/>
              <a:gd name="connsiteX82" fmla="*/ 7703580 w 12192000"/>
              <a:gd name="connsiteY82" fmla="*/ 752595 h 2693565"/>
              <a:gd name="connsiteX83" fmla="*/ 7795544 w 12192000"/>
              <a:gd name="connsiteY83" fmla="*/ 760142 h 2693565"/>
              <a:gd name="connsiteX84" fmla="*/ 8234397 w 12192000"/>
              <a:gd name="connsiteY84" fmla="*/ 817628 h 2693565"/>
              <a:gd name="connsiteX85" fmla="*/ 8335061 w 12192000"/>
              <a:gd name="connsiteY85" fmla="*/ 849146 h 2693565"/>
              <a:gd name="connsiteX86" fmla="*/ 8537578 w 12192000"/>
              <a:gd name="connsiteY86" fmla="*/ 956663 h 2693565"/>
              <a:gd name="connsiteX87" fmla="*/ 8796979 w 12192000"/>
              <a:gd name="connsiteY87" fmla="*/ 1002770 h 2693565"/>
              <a:gd name="connsiteX88" fmla="*/ 8813274 w 12192000"/>
              <a:gd name="connsiteY88" fmla="*/ 1021683 h 2693565"/>
              <a:gd name="connsiteX89" fmla="*/ 8817811 w 12192000"/>
              <a:gd name="connsiteY89" fmla="*/ 1024375 h 2693565"/>
              <a:gd name="connsiteX90" fmla="*/ 8819508 w 12192000"/>
              <a:gd name="connsiteY90" fmla="*/ 1023536 h 2693565"/>
              <a:gd name="connsiteX91" fmla="*/ 8844321 w 12192000"/>
              <a:gd name="connsiteY91" fmla="*/ 1022121 h 2693565"/>
              <a:gd name="connsiteX92" fmla="*/ 8901176 w 12192000"/>
              <a:gd name="connsiteY92" fmla="*/ 999714 h 2693565"/>
              <a:gd name="connsiteX93" fmla="*/ 8970456 w 12192000"/>
              <a:gd name="connsiteY93" fmla="*/ 971358 h 2693565"/>
              <a:gd name="connsiteX94" fmla="*/ 9021279 w 12192000"/>
              <a:gd name="connsiteY94" fmla="*/ 968334 h 2693565"/>
              <a:gd name="connsiteX95" fmla="*/ 9144634 w 12192000"/>
              <a:gd name="connsiteY95" fmla="*/ 945164 h 2693565"/>
              <a:gd name="connsiteX96" fmla="*/ 9224215 w 12192000"/>
              <a:gd name="connsiteY96" fmla="*/ 935769 h 2693565"/>
              <a:gd name="connsiteX97" fmla="*/ 9226449 w 12192000"/>
              <a:gd name="connsiteY97" fmla="*/ 935197 h 2693565"/>
              <a:gd name="connsiteX98" fmla="*/ 9242615 w 12192000"/>
              <a:gd name="connsiteY98" fmla="*/ 940365 h 2693565"/>
              <a:gd name="connsiteX99" fmla="*/ 9241484 w 12192000"/>
              <a:gd name="connsiteY99" fmla="*/ 947917 h 2693565"/>
              <a:gd name="connsiteX100" fmla="*/ 9255340 w 12192000"/>
              <a:gd name="connsiteY100" fmla="*/ 954591 h 2693565"/>
              <a:gd name="connsiteX101" fmla="*/ 9284189 w 12192000"/>
              <a:gd name="connsiteY101" fmla="*/ 954041 h 2693565"/>
              <a:gd name="connsiteX102" fmla="*/ 9294504 w 12192000"/>
              <a:gd name="connsiteY102" fmla="*/ 958215 h 2693565"/>
              <a:gd name="connsiteX103" fmla="*/ 9298497 w 12192000"/>
              <a:gd name="connsiteY103" fmla="*/ 958155 h 2693565"/>
              <a:gd name="connsiteX104" fmla="*/ 9307861 w 12192000"/>
              <a:gd name="connsiteY104" fmla="*/ 958940 h 2693565"/>
              <a:gd name="connsiteX105" fmla="*/ 9307085 w 12192000"/>
              <a:gd name="connsiteY105" fmla="*/ 954092 h 2693565"/>
              <a:gd name="connsiteX106" fmla="*/ 9319074 w 12192000"/>
              <a:gd name="connsiteY106" fmla="*/ 946047 h 2693565"/>
              <a:gd name="connsiteX107" fmla="*/ 9372632 w 12192000"/>
              <a:gd name="connsiteY107" fmla="*/ 953006 h 2693565"/>
              <a:gd name="connsiteX108" fmla="*/ 9375071 w 12192000"/>
              <a:gd name="connsiteY108" fmla="*/ 958595 h 2693565"/>
              <a:gd name="connsiteX109" fmla="*/ 9381767 w 12192000"/>
              <a:gd name="connsiteY109" fmla="*/ 959998 h 2693565"/>
              <a:gd name="connsiteX110" fmla="*/ 9387324 w 12192000"/>
              <a:gd name="connsiteY110" fmla="*/ 955424 h 2693565"/>
              <a:gd name="connsiteX111" fmla="*/ 9478921 w 12192000"/>
              <a:gd name="connsiteY111" fmla="*/ 950802 h 2693565"/>
              <a:gd name="connsiteX112" fmla="*/ 9600789 w 12192000"/>
              <a:gd name="connsiteY112" fmla="*/ 953342 h 2693565"/>
              <a:gd name="connsiteX113" fmla="*/ 9685744 w 12192000"/>
              <a:gd name="connsiteY113" fmla="*/ 982941 h 2693565"/>
              <a:gd name="connsiteX114" fmla="*/ 9694172 w 12192000"/>
              <a:gd name="connsiteY114" fmla="*/ 978796 h 2693565"/>
              <a:gd name="connsiteX115" fmla="*/ 9754661 w 12192000"/>
              <a:gd name="connsiteY115" fmla="*/ 985691 h 2693565"/>
              <a:gd name="connsiteX116" fmla="*/ 9961620 w 12192000"/>
              <a:gd name="connsiteY116" fmla="*/ 1043270 h 2693565"/>
              <a:gd name="connsiteX117" fmla="*/ 10079965 w 12192000"/>
              <a:gd name="connsiteY117" fmla="*/ 1055820 h 2693565"/>
              <a:gd name="connsiteX118" fmla="*/ 10122766 w 12192000"/>
              <a:gd name="connsiteY118" fmla="*/ 1054885 h 2693565"/>
              <a:gd name="connsiteX119" fmla="*/ 10194425 w 12192000"/>
              <a:gd name="connsiteY119" fmla="*/ 1053652 h 2693565"/>
              <a:gd name="connsiteX120" fmla="*/ 10249948 w 12192000"/>
              <a:gd name="connsiteY120" fmla="*/ 1039456 h 2693565"/>
              <a:gd name="connsiteX121" fmla="*/ 10309089 w 12192000"/>
              <a:gd name="connsiteY121" fmla="*/ 1043685 h 2693565"/>
              <a:gd name="connsiteX122" fmla="*/ 10320289 w 12192000"/>
              <a:gd name="connsiteY122" fmla="*/ 1061835 h 2693565"/>
              <a:gd name="connsiteX123" fmla="*/ 10384377 w 12192000"/>
              <a:gd name="connsiteY123" fmla="*/ 1060786 h 2693565"/>
              <a:gd name="connsiteX124" fmla="*/ 10481874 w 12192000"/>
              <a:gd name="connsiteY124" fmla="*/ 1057315 h 2693565"/>
              <a:gd name="connsiteX125" fmla="*/ 10537450 w 12192000"/>
              <a:gd name="connsiteY125" fmla="*/ 1059745 h 2693565"/>
              <a:gd name="connsiteX126" fmla="*/ 10689967 w 12192000"/>
              <a:gd name="connsiteY126" fmla="*/ 1061568 h 2693565"/>
              <a:gd name="connsiteX127" fmla="*/ 10843272 w 12192000"/>
              <a:gd name="connsiteY127" fmla="*/ 1059725 h 2693565"/>
              <a:gd name="connsiteX128" fmla="*/ 10937143 w 12192000"/>
              <a:gd name="connsiteY128" fmla="*/ 1037919 h 2693565"/>
              <a:gd name="connsiteX129" fmla="*/ 11062831 w 12192000"/>
              <a:gd name="connsiteY129" fmla="*/ 1038640 h 2693565"/>
              <a:gd name="connsiteX130" fmla="*/ 11084314 w 12192000"/>
              <a:gd name="connsiteY130" fmla="*/ 1035726 h 2693565"/>
              <a:gd name="connsiteX131" fmla="*/ 11112761 w 12192000"/>
              <a:gd name="connsiteY131" fmla="*/ 1041304 h 2693565"/>
              <a:gd name="connsiteX132" fmla="*/ 11226650 w 12192000"/>
              <a:gd name="connsiteY132" fmla="*/ 1064615 h 2693565"/>
              <a:gd name="connsiteX133" fmla="*/ 11315138 w 12192000"/>
              <a:gd name="connsiteY133" fmla="*/ 1091562 h 2693565"/>
              <a:gd name="connsiteX134" fmla="*/ 11430149 w 12192000"/>
              <a:gd name="connsiteY134" fmla="*/ 1089068 h 2693565"/>
              <a:gd name="connsiteX135" fmla="*/ 11498691 w 12192000"/>
              <a:gd name="connsiteY135" fmla="*/ 1099602 h 2693565"/>
              <a:gd name="connsiteX136" fmla="*/ 11608544 w 12192000"/>
              <a:gd name="connsiteY136" fmla="*/ 1135250 h 2693565"/>
              <a:gd name="connsiteX137" fmla="*/ 11758635 w 12192000"/>
              <a:gd name="connsiteY137" fmla="*/ 1141533 h 2693565"/>
              <a:gd name="connsiteX138" fmla="*/ 11792628 w 12192000"/>
              <a:gd name="connsiteY138" fmla="*/ 1118443 h 2693565"/>
              <a:gd name="connsiteX139" fmla="*/ 11835851 w 12192000"/>
              <a:gd name="connsiteY139" fmla="*/ 1106547 h 2693565"/>
              <a:gd name="connsiteX140" fmla="*/ 11848808 w 12192000"/>
              <a:gd name="connsiteY140" fmla="*/ 1144622 h 2693565"/>
              <a:gd name="connsiteX141" fmla="*/ 11974416 w 12192000"/>
              <a:gd name="connsiteY141" fmla="*/ 1183759 h 2693565"/>
              <a:gd name="connsiteX142" fmla="*/ 12037690 w 12192000"/>
              <a:gd name="connsiteY142" fmla="*/ 1199182 h 2693565"/>
              <a:gd name="connsiteX143" fmla="*/ 12137350 w 12192000"/>
              <a:gd name="connsiteY143" fmla="*/ 1214847 h 2693565"/>
              <a:gd name="connsiteX144" fmla="*/ 12167506 w 12192000"/>
              <a:gd name="connsiteY144" fmla="*/ 1221091 h 2693565"/>
              <a:gd name="connsiteX145" fmla="*/ 12192000 w 12192000"/>
              <a:gd name="connsiteY145" fmla="*/ 1225437 h 2693565"/>
              <a:gd name="connsiteX146" fmla="*/ 12192000 w 12192000"/>
              <a:gd name="connsiteY146" fmla="*/ 2693565 h 2693565"/>
              <a:gd name="connsiteX147" fmla="*/ 0 w 12192000"/>
              <a:gd name="connsiteY147" fmla="*/ 2693565 h 2693565"/>
              <a:gd name="connsiteX148" fmla="*/ 0 w 12192000"/>
              <a:gd name="connsiteY148" fmla="*/ 305932 h 2693565"/>
              <a:gd name="connsiteX149" fmla="*/ 7453 w 12192000"/>
              <a:gd name="connsiteY149" fmla="*/ 309471 h 2693565"/>
              <a:gd name="connsiteX150" fmla="*/ 56573 w 12192000"/>
              <a:gd name="connsiteY150" fmla="*/ 335374 h 2693565"/>
              <a:gd name="connsiteX151" fmla="*/ 184586 w 12192000"/>
              <a:gd name="connsiteY151" fmla="*/ 353266 h 2693565"/>
              <a:gd name="connsiteX152" fmla="*/ 235650 w 12192000"/>
              <a:gd name="connsiteY152" fmla="*/ 342210 h 2693565"/>
              <a:gd name="connsiteX153" fmla="*/ 333156 w 12192000"/>
              <a:gd name="connsiteY153" fmla="*/ 324339 h 2693565"/>
              <a:gd name="connsiteX154" fmla="*/ 414362 w 12192000"/>
              <a:gd name="connsiteY154" fmla="*/ 275773 h 2693565"/>
              <a:gd name="connsiteX155" fmla="*/ 509613 w 12192000"/>
              <a:gd name="connsiteY155" fmla="*/ 242197 h 2693565"/>
              <a:gd name="connsiteX156" fmla="*/ 521640 w 12192000"/>
              <a:gd name="connsiteY156" fmla="*/ 245434 h 2693565"/>
              <a:gd name="connsiteX157" fmla="*/ 575469 w 12192000"/>
              <a:gd name="connsiteY157" fmla="*/ 224434 h 2693565"/>
              <a:gd name="connsiteX158" fmla="*/ 727704 w 12192000"/>
              <a:gd name="connsiteY158" fmla="*/ 167150 h 2693565"/>
              <a:gd name="connsiteX159" fmla="*/ 835654 w 12192000"/>
              <a:gd name="connsiteY159" fmla="*/ 71601 h 2693565"/>
              <a:gd name="connsiteX160" fmla="*/ 878896 w 12192000"/>
              <a:gd name="connsiteY160" fmla="*/ 63761 h 2693565"/>
              <a:gd name="connsiteX161" fmla="*/ 951001 w 12192000"/>
              <a:gd name="connsiteY161" fmla="*/ 50233 h 2693565"/>
              <a:gd name="connsiteX162" fmla="*/ 965408 w 12192000"/>
              <a:gd name="connsiteY162" fmla="*/ 55880 h 2693565"/>
              <a:gd name="connsiteX163" fmla="*/ 971791 w 12192000"/>
              <a:gd name="connsiteY163" fmla="*/ 54603 h 2693565"/>
              <a:gd name="connsiteX164" fmla="*/ 972435 w 12192000"/>
              <a:gd name="connsiteY164" fmla="*/ 54961 h 2693565"/>
              <a:gd name="connsiteX165" fmla="*/ 973799 w 12192000"/>
              <a:gd name="connsiteY165" fmla="*/ 54202 h 2693565"/>
              <a:gd name="connsiteX166" fmla="*/ 987946 w 12192000"/>
              <a:gd name="connsiteY166" fmla="*/ 51373 h 2693565"/>
              <a:gd name="connsiteX167" fmla="*/ 1018608 w 12192000"/>
              <a:gd name="connsiteY167" fmla="*/ 55733 h 2693565"/>
              <a:gd name="connsiteX168" fmla="*/ 1037218 w 12192000"/>
              <a:gd name="connsiteY168" fmla="*/ 55219 h 2693565"/>
              <a:gd name="connsiteX169" fmla="*/ 1055961 w 12192000"/>
              <a:gd name="connsiteY169" fmla="*/ 39838 h 2693565"/>
              <a:gd name="connsiteX170" fmla="*/ 1068713 w 12192000"/>
              <a:gd name="connsiteY170" fmla="*/ 38669 h 2693565"/>
              <a:gd name="connsiteX171" fmla="*/ 1071331 w 12192000"/>
              <a:gd name="connsiteY171" fmla="*/ 36555 h 2693565"/>
              <a:gd name="connsiteX172" fmla="*/ 1078748 w 12192000"/>
              <a:gd name="connsiteY172" fmla="*/ 32518 h 2693565"/>
              <a:gd name="connsiteX173" fmla="*/ 1071510 w 12192000"/>
              <a:gd name="connsiteY173" fmla="*/ 28114 h 2693565"/>
              <a:gd name="connsiteX174" fmla="*/ 1158018 w 12192000"/>
              <a:gd name="connsiteY174" fmla="*/ 14155 h 2693565"/>
              <a:gd name="connsiteX175" fmla="*/ 1231493 w 12192000"/>
              <a:gd name="connsiteY175" fmla="*/ 2246 h 2693565"/>
              <a:gd name="connsiteX176" fmla="*/ 1355072 w 12192000"/>
              <a:gd name="connsiteY176" fmla="*/ 31208 h 2693565"/>
              <a:gd name="connsiteX177" fmla="*/ 1479835 w 12192000"/>
              <a:gd name="connsiteY177" fmla="*/ 0 h 269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93565">
                <a:moveTo>
                  <a:pt x="1479835" y="0"/>
                </a:moveTo>
                <a:lnTo>
                  <a:pt x="1511804" y="3644"/>
                </a:lnTo>
                <a:lnTo>
                  <a:pt x="1540872" y="15524"/>
                </a:lnTo>
                <a:lnTo>
                  <a:pt x="1540229" y="18447"/>
                </a:lnTo>
                <a:cubicBezTo>
                  <a:pt x="1540641" y="20467"/>
                  <a:pt x="1542255" y="20832"/>
                  <a:pt x="1544831" y="20367"/>
                </a:cubicBezTo>
                <a:lnTo>
                  <a:pt x="1549414" y="19016"/>
                </a:lnTo>
                <a:lnTo>
                  <a:pt x="1554920" y="21266"/>
                </a:lnTo>
                <a:lnTo>
                  <a:pt x="1570090" y="26625"/>
                </a:lnTo>
                <a:lnTo>
                  <a:pt x="1574449" y="33255"/>
                </a:lnTo>
                <a:cubicBezTo>
                  <a:pt x="1588372" y="44475"/>
                  <a:pt x="1624928" y="36962"/>
                  <a:pt x="1634129" y="52786"/>
                </a:cubicBezTo>
                <a:lnTo>
                  <a:pt x="1653408" y="50933"/>
                </a:lnTo>
                <a:lnTo>
                  <a:pt x="1673821" y="63320"/>
                </a:lnTo>
                <a:cubicBezTo>
                  <a:pt x="1692776" y="73767"/>
                  <a:pt x="1712758" y="80831"/>
                  <a:pt x="1735578" y="74197"/>
                </a:cubicBezTo>
                <a:cubicBezTo>
                  <a:pt x="1725769" y="94019"/>
                  <a:pt x="1790078" y="74373"/>
                  <a:pt x="1803240" y="93803"/>
                </a:cubicBezTo>
                <a:cubicBezTo>
                  <a:pt x="1811054" y="109566"/>
                  <a:pt x="1832389" y="107278"/>
                  <a:pt x="1850407" y="112482"/>
                </a:cubicBezTo>
                <a:cubicBezTo>
                  <a:pt x="1866338" y="128260"/>
                  <a:pt x="1953255" y="139774"/>
                  <a:pt x="1981598" y="136278"/>
                </a:cubicBezTo>
                <a:cubicBezTo>
                  <a:pt x="2059030" y="116852"/>
                  <a:pt x="2141385" y="179647"/>
                  <a:pt x="2203718" y="165797"/>
                </a:cubicBezTo>
                <a:cubicBezTo>
                  <a:pt x="2221190" y="166649"/>
                  <a:pt x="2236289" y="169766"/>
                  <a:pt x="2249831" y="174273"/>
                </a:cubicBezTo>
                <a:lnTo>
                  <a:pt x="2284800" y="190263"/>
                </a:lnTo>
                <a:lnTo>
                  <a:pt x="2288840" y="201561"/>
                </a:lnTo>
                <a:lnTo>
                  <a:pt x="2313454" y="207617"/>
                </a:lnTo>
                <a:lnTo>
                  <a:pt x="2319021" y="211049"/>
                </a:lnTo>
                <a:cubicBezTo>
                  <a:pt x="2329636" y="217639"/>
                  <a:pt x="2340334" y="223880"/>
                  <a:pt x="2351943" y="228899"/>
                </a:cubicBezTo>
                <a:cubicBezTo>
                  <a:pt x="2369139" y="185217"/>
                  <a:pt x="2453517" y="264393"/>
                  <a:pt x="2446476" y="221823"/>
                </a:cubicBezTo>
                <a:cubicBezTo>
                  <a:pt x="2496555" y="236811"/>
                  <a:pt x="2495450" y="214816"/>
                  <a:pt x="2514466" y="225768"/>
                </a:cubicBezTo>
                <a:lnTo>
                  <a:pt x="2519045" y="229167"/>
                </a:lnTo>
                <a:lnTo>
                  <a:pt x="2521518" y="236740"/>
                </a:lnTo>
                <a:lnTo>
                  <a:pt x="2532948" y="240920"/>
                </a:lnTo>
                <a:lnTo>
                  <a:pt x="2542831" y="250292"/>
                </a:lnTo>
                <a:cubicBezTo>
                  <a:pt x="2670524" y="253866"/>
                  <a:pt x="2831439" y="351801"/>
                  <a:pt x="2951466" y="331735"/>
                </a:cubicBezTo>
                <a:lnTo>
                  <a:pt x="3145677" y="312283"/>
                </a:lnTo>
                <a:cubicBezTo>
                  <a:pt x="3166736" y="299982"/>
                  <a:pt x="3200809" y="301529"/>
                  <a:pt x="3221782" y="315740"/>
                </a:cubicBezTo>
                <a:cubicBezTo>
                  <a:pt x="3225389" y="318185"/>
                  <a:pt x="3228464" y="320921"/>
                  <a:pt x="3230913" y="323864"/>
                </a:cubicBezTo>
                <a:cubicBezTo>
                  <a:pt x="3292781" y="295375"/>
                  <a:pt x="3311084" y="320413"/>
                  <a:pt x="3343537" y="298906"/>
                </a:cubicBezTo>
                <a:cubicBezTo>
                  <a:pt x="3418860" y="303711"/>
                  <a:pt x="3463951" y="341454"/>
                  <a:pt x="3493591" y="322860"/>
                </a:cubicBezTo>
                <a:cubicBezTo>
                  <a:pt x="3529011" y="332105"/>
                  <a:pt x="3566223" y="369362"/>
                  <a:pt x="3604486" y="350634"/>
                </a:cubicBezTo>
                <a:cubicBezTo>
                  <a:pt x="3599050" y="371574"/>
                  <a:pt x="3652814" y="344238"/>
                  <a:pt x="3667668" y="362018"/>
                </a:cubicBezTo>
                <a:cubicBezTo>
                  <a:pt x="3677181" y="376788"/>
                  <a:pt x="3695715" y="371937"/>
                  <a:pt x="3712536" y="374952"/>
                </a:cubicBezTo>
                <a:cubicBezTo>
                  <a:pt x="3729245" y="388755"/>
                  <a:pt x="3808162" y="389754"/>
                  <a:pt x="3832709" y="382853"/>
                </a:cubicBezTo>
                <a:cubicBezTo>
                  <a:pt x="3898137" y="354155"/>
                  <a:pt x="3981432" y="406816"/>
                  <a:pt x="4034400" y="385496"/>
                </a:cubicBezTo>
                <a:cubicBezTo>
                  <a:pt x="4096895" y="380474"/>
                  <a:pt x="4131671" y="416106"/>
                  <a:pt x="4176121" y="430521"/>
                </a:cubicBezTo>
                <a:cubicBezTo>
                  <a:pt x="4184188" y="384912"/>
                  <a:pt x="4271961" y="453654"/>
                  <a:pt x="4258735" y="412077"/>
                </a:cubicBezTo>
                <a:cubicBezTo>
                  <a:pt x="4321188" y="423941"/>
                  <a:pt x="4292211" y="381252"/>
                  <a:pt x="4348797" y="428832"/>
                </a:cubicBezTo>
                <a:cubicBezTo>
                  <a:pt x="4462546" y="417000"/>
                  <a:pt x="4604724" y="465257"/>
                  <a:pt x="4707799" y="430789"/>
                </a:cubicBezTo>
                <a:lnTo>
                  <a:pt x="4939895" y="425286"/>
                </a:lnTo>
                <a:lnTo>
                  <a:pt x="4972179" y="421596"/>
                </a:lnTo>
                <a:cubicBezTo>
                  <a:pt x="4972369" y="420619"/>
                  <a:pt x="4972557" y="419642"/>
                  <a:pt x="4972746" y="418665"/>
                </a:cubicBezTo>
                <a:cubicBezTo>
                  <a:pt x="4973950" y="416860"/>
                  <a:pt x="4975622" y="416934"/>
                  <a:pt x="4977873" y="418043"/>
                </a:cubicBezTo>
                <a:lnTo>
                  <a:pt x="4981666" y="420512"/>
                </a:lnTo>
                <a:lnTo>
                  <a:pt x="4987781" y="419813"/>
                </a:lnTo>
                <a:lnTo>
                  <a:pt x="5004292" y="418684"/>
                </a:lnTo>
                <a:lnTo>
                  <a:pt x="5011080" y="413543"/>
                </a:lnTo>
                <a:lnTo>
                  <a:pt x="5092908" y="417334"/>
                </a:lnTo>
                <a:lnTo>
                  <a:pt x="5117205" y="410915"/>
                </a:lnTo>
                <a:cubicBezTo>
                  <a:pt x="5139341" y="405953"/>
                  <a:pt x="5161092" y="404460"/>
                  <a:pt x="5180020" y="416669"/>
                </a:cubicBezTo>
                <a:cubicBezTo>
                  <a:pt x="5178705" y="395362"/>
                  <a:pt x="5231666" y="430665"/>
                  <a:pt x="5251931" y="415698"/>
                </a:cubicBezTo>
                <a:cubicBezTo>
                  <a:pt x="5265663" y="402811"/>
                  <a:pt x="5284931" y="410521"/>
                  <a:pt x="5304075" y="410278"/>
                </a:cubicBezTo>
                <a:cubicBezTo>
                  <a:pt x="5325492" y="399487"/>
                  <a:pt x="5412373" y="411177"/>
                  <a:pt x="5437791" y="421851"/>
                </a:cubicBezTo>
                <a:cubicBezTo>
                  <a:pt x="5503260" y="460357"/>
                  <a:pt x="5606433" y="422332"/>
                  <a:pt x="5659855" y="451638"/>
                </a:cubicBezTo>
                <a:cubicBezTo>
                  <a:pt x="5676731" y="455370"/>
                  <a:pt x="5692271" y="456345"/>
                  <a:pt x="5706898" y="455600"/>
                </a:cubicBezTo>
                <a:lnTo>
                  <a:pt x="5754782" y="439912"/>
                </a:lnTo>
                <a:lnTo>
                  <a:pt x="5780510" y="440576"/>
                </a:lnTo>
                <a:lnTo>
                  <a:pt x="5787158" y="438777"/>
                </a:lnTo>
                <a:cubicBezTo>
                  <a:pt x="5799851" y="435298"/>
                  <a:pt x="5812485" y="432173"/>
                  <a:pt x="5825490" y="430438"/>
                </a:cubicBezTo>
                <a:cubicBezTo>
                  <a:pt x="5824203" y="476245"/>
                  <a:pt x="5935878" y="423245"/>
                  <a:pt x="5912104" y="461700"/>
                </a:cubicBezTo>
                <a:cubicBezTo>
                  <a:pt x="5965520" y="460532"/>
                  <a:pt x="5955632" y="481057"/>
                  <a:pt x="5978031" y="475635"/>
                </a:cubicBezTo>
                <a:lnTo>
                  <a:pt x="5983729" y="473608"/>
                </a:lnTo>
                <a:lnTo>
                  <a:pt x="5989115" y="467085"/>
                </a:lnTo>
                <a:lnTo>
                  <a:pt x="6001610" y="466101"/>
                </a:lnTo>
                <a:lnTo>
                  <a:pt x="6014731" y="459798"/>
                </a:lnTo>
                <a:cubicBezTo>
                  <a:pt x="6137008" y="489599"/>
                  <a:pt x="6303861" y="465321"/>
                  <a:pt x="6409381" y="515501"/>
                </a:cubicBezTo>
                <a:lnTo>
                  <a:pt x="6487437" y="553647"/>
                </a:lnTo>
                <a:cubicBezTo>
                  <a:pt x="6528113" y="569393"/>
                  <a:pt x="6571143" y="527170"/>
                  <a:pt x="6610142" y="557790"/>
                </a:cubicBezTo>
                <a:cubicBezTo>
                  <a:pt x="6625126" y="574906"/>
                  <a:pt x="6657993" y="582294"/>
                  <a:pt x="6683551" y="574296"/>
                </a:cubicBezTo>
                <a:cubicBezTo>
                  <a:pt x="6687949" y="572920"/>
                  <a:pt x="6691959" y="571129"/>
                  <a:pt x="6695459" y="568981"/>
                </a:cubicBezTo>
                <a:cubicBezTo>
                  <a:pt x="6742555" y="612018"/>
                  <a:pt x="6769939" y="593080"/>
                  <a:pt x="6792010" y="621866"/>
                </a:cubicBezTo>
                <a:cubicBezTo>
                  <a:pt x="6865220" y="636894"/>
                  <a:pt x="6923060" y="612894"/>
                  <a:pt x="6943635" y="638192"/>
                </a:cubicBezTo>
                <a:cubicBezTo>
                  <a:pt x="6980872" y="638645"/>
                  <a:pt x="7031062" y="613058"/>
                  <a:pt x="7059745" y="640725"/>
                </a:cubicBezTo>
                <a:cubicBezTo>
                  <a:pt x="7063016" y="619497"/>
                  <a:pt x="7102907" y="659336"/>
                  <a:pt x="7124112" y="646371"/>
                </a:cubicBezTo>
                <a:cubicBezTo>
                  <a:pt x="7139051" y="634866"/>
                  <a:pt x="7154640" y="644272"/>
                  <a:pt x="7171770" y="645791"/>
                </a:cubicBezTo>
                <a:cubicBezTo>
                  <a:pt x="7193129" y="637070"/>
                  <a:pt x="7268212" y="656632"/>
                  <a:pt x="7288670" y="669540"/>
                </a:cubicBezTo>
                <a:cubicBezTo>
                  <a:pt x="7339052" y="713700"/>
                  <a:pt x="7439044" y="685512"/>
                  <a:pt x="7480598" y="719452"/>
                </a:cubicBezTo>
                <a:cubicBezTo>
                  <a:pt x="7549749" y="733295"/>
                  <a:pt x="7651088" y="745813"/>
                  <a:pt x="7703580" y="752595"/>
                </a:cubicBezTo>
                <a:cubicBezTo>
                  <a:pt x="7767450" y="757595"/>
                  <a:pt x="7722870" y="790464"/>
                  <a:pt x="7795544" y="760142"/>
                </a:cubicBezTo>
                <a:cubicBezTo>
                  <a:pt x="7898433" y="800898"/>
                  <a:pt x="8150708" y="758225"/>
                  <a:pt x="8234397" y="817628"/>
                </a:cubicBezTo>
                <a:cubicBezTo>
                  <a:pt x="8324317" y="832462"/>
                  <a:pt x="8268141" y="831633"/>
                  <a:pt x="8335061" y="849146"/>
                </a:cubicBezTo>
                <a:cubicBezTo>
                  <a:pt x="8342399" y="903105"/>
                  <a:pt x="8500207" y="925631"/>
                  <a:pt x="8537578" y="956663"/>
                </a:cubicBezTo>
                <a:cubicBezTo>
                  <a:pt x="8631361" y="970564"/>
                  <a:pt x="8701947" y="1017329"/>
                  <a:pt x="8796979" y="1002770"/>
                </a:cubicBezTo>
                <a:cubicBezTo>
                  <a:pt x="8800805" y="1010082"/>
                  <a:pt x="8806424" y="1016287"/>
                  <a:pt x="8813274" y="1021683"/>
                </a:cubicBezTo>
                <a:lnTo>
                  <a:pt x="8817811" y="1024375"/>
                </a:lnTo>
                <a:lnTo>
                  <a:pt x="8819508" y="1023536"/>
                </a:lnTo>
                <a:cubicBezTo>
                  <a:pt x="8825917" y="1021803"/>
                  <a:pt x="8833699" y="1021195"/>
                  <a:pt x="8844321" y="1022121"/>
                </a:cubicBezTo>
                <a:cubicBezTo>
                  <a:pt x="8849047" y="973708"/>
                  <a:pt x="8866578" y="1007760"/>
                  <a:pt x="8901176" y="999714"/>
                </a:cubicBezTo>
                <a:cubicBezTo>
                  <a:pt x="8931141" y="995841"/>
                  <a:pt x="8945799" y="979520"/>
                  <a:pt x="8970456" y="971358"/>
                </a:cubicBezTo>
                <a:cubicBezTo>
                  <a:pt x="8990473" y="966128"/>
                  <a:pt x="8994851" y="980867"/>
                  <a:pt x="9021279" y="968334"/>
                </a:cubicBezTo>
                <a:cubicBezTo>
                  <a:pt x="9068612" y="982595"/>
                  <a:pt x="9107817" y="950499"/>
                  <a:pt x="9144634" y="945164"/>
                </a:cubicBezTo>
                <a:cubicBezTo>
                  <a:pt x="9156291" y="946681"/>
                  <a:pt x="9191524" y="942385"/>
                  <a:pt x="9224215" y="935769"/>
                </a:cubicBezTo>
                <a:lnTo>
                  <a:pt x="9226449" y="935197"/>
                </a:lnTo>
                <a:lnTo>
                  <a:pt x="9242615" y="940365"/>
                </a:lnTo>
                <a:cubicBezTo>
                  <a:pt x="9246547" y="942524"/>
                  <a:pt x="9247167" y="944945"/>
                  <a:pt x="9241484" y="947917"/>
                </a:cubicBezTo>
                <a:cubicBezTo>
                  <a:pt x="9245969" y="951992"/>
                  <a:pt x="9250611" y="953857"/>
                  <a:pt x="9255340" y="954591"/>
                </a:cubicBezTo>
                <a:cubicBezTo>
                  <a:pt x="9264796" y="956057"/>
                  <a:pt x="9274598" y="952996"/>
                  <a:pt x="9284189" y="954041"/>
                </a:cubicBezTo>
                <a:lnTo>
                  <a:pt x="9294504" y="958215"/>
                </a:lnTo>
                <a:lnTo>
                  <a:pt x="9298497" y="958155"/>
                </a:lnTo>
                <a:lnTo>
                  <a:pt x="9307861" y="958940"/>
                </a:lnTo>
                <a:lnTo>
                  <a:pt x="9307085" y="954092"/>
                </a:lnTo>
                <a:cubicBezTo>
                  <a:pt x="9305463" y="949397"/>
                  <a:pt x="9304383" y="944306"/>
                  <a:pt x="9319074" y="946047"/>
                </a:cubicBezTo>
                <a:cubicBezTo>
                  <a:pt x="9349305" y="951935"/>
                  <a:pt x="9361374" y="933135"/>
                  <a:pt x="9372632" y="953006"/>
                </a:cubicBezTo>
                <a:lnTo>
                  <a:pt x="9375071" y="958595"/>
                </a:lnTo>
                <a:lnTo>
                  <a:pt x="9381767" y="959998"/>
                </a:lnTo>
                <a:cubicBezTo>
                  <a:pt x="9385419" y="960114"/>
                  <a:pt x="9387600" y="958963"/>
                  <a:pt x="9387324" y="955424"/>
                </a:cubicBezTo>
                <a:cubicBezTo>
                  <a:pt x="9414634" y="972091"/>
                  <a:pt x="9449605" y="952522"/>
                  <a:pt x="9478921" y="950802"/>
                </a:cubicBezTo>
                <a:cubicBezTo>
                  <a:pt x="9499452" y="966349"/>
                  <a:pt x="9540712" y="947412"/>
                  <a:pt x="9600789" y="953342"/>
                </a:cubicBezTo>
                <a:cubicBezTo>
                  <a:pt x="9623099" y="971104"/>
                  <a:pt x="9641319" y="957149"/>
                  <a:pt x="9685744" y="982941"/>
                </a:cubicBezTo>
                <a:cubicBezTo>
                  <a:pt x="9688118" y="981338"/>
                  <a:pt x="9690956" y="979942"/>
                  <a:pt x="9694172" y="978796"/>
                </a:cubicBezTo>
                <a:cubicBezTo>
                  <a:pt x="9712854" y="972144"/>
                  <a:pt x="9739938" y="975230"/>
                  <a:pt x="9754661" y="985691"/>
                </a:cubicBezTo>
                <a:cubicBezTo>
                  <a:pt x="9826496" y="1021800"/>
                  <a:pt x="9896819" y="1029553"/>
                  <a:pt x="9961620" y="1043270"/>
                </a:cubicBezTo>
                <a:cubicBezTo>
                  <a:pt x="10035471" y="1055817"/>
                  <a:pt x="9991652" y="1018987"/>
                  <a:pt x="10079965" y="1055820"/>
                </a:cubicBezTo>
                <a:cubicBezTo>
                  <a:pt x="10091885" y="1046409"/>
                  <a:pt x="10103779" y="1047350"/>
                  <a:pt x="10122766" y="1054885"/>
                </a:cubicBezTo>
                <a:cubicBezTo>
                  <a:pt x="10158792" y="1060185"/>
                  <a:pt x="10160710" y="1033074"/>
                  <a:pt x="10194425" y="1053652"/>
                </a:cubicBezTo>
                <a:cubicBezTo>
                  <a:pt x="10190401" y="1038468"/>
                  <a:pt x="10264044" y="1056450"/>
                  <a:pt x="10249948" y="1039456"/>
                </a:cubicBezTo>
                <a:cubicBezTo>
                  <a:pt x="10275818" y="1029226"/>
                  <a:pt x="10283688" y="1052223"/>
                  <a:pt x="10309089" y="1043685"/>
                </a:cubicBezTo>
                <a:cubicBezTo>
                  <a:pt x="10335955" y="1044245"/>
                  <a:pt x="10291248" y="1057215"/>
                  <a:pt x="10320289" y="1061835"/>
                </a:cubicBezTo>
                <a:cubicBezTo>
                  <a:pt x="10355953" y="1064839"/>
                  <a:pt x="10351274" y="1091207"/>
                  <a:pt x="10384377" y="1060786"/>
                </a:cubicBezTo>
                <a:cubicBezTo>
                  <a:pt x="10420069" y="1073328"/>
                  <a:pt x="10429874" y="1059045"/>
                  <a:pt x="10481874" y="1057315"/>
                </a:cubicBezTo>
                <a:cubicBezTo>
                  <a:pt x="10501680" y="1068177"/>
                  <a:pt x="10519421" y="1065993"/>
                  <a:pt x="10537450" y="1059745"/>
                </a:cubicBezTo>
                <a:cubicBezTo>
                  <a:pt x="10586493" y="1067520"/>
                  <a:pt x="10633607" y="1060262"/>
                  <a:pt x="10689967" y="1061568"/>
                </a:cubicBezTo>
                <a:cubicBezTo>
                  <a:pt x="10748426" y="1077920"/>
                  <a:pt x="10783057" y="1058234"/>
                  <a:pt x="10843272" y="1059725"/>
                </a:cubicBezTo>
                <a:cubicBezTo>
                  <a:pt x="10898437" y="1087831"/>
                  <a:pt x="10887290" y="1031628"/>
                  <a:pt x="10937143" y="1037919"/>
                </a:cubicBezTo>
                <a:cubicBezTo>
                  <a:pt x="11015338" y="1066127"/>
                  <a:pt x="10938076" y="1019729"/>
                  <a:pt x="11062831" y="1038640"/>
                </a:cubicBezTo>
                <a:cubicBezTo>
                  <a:pt x="11069397" y="1042745"/>
                  <a:pt x="11085203" y="1040603"/>
                  <a:pt x="11084314" y="1035726"/>
                </a:cubicBezTo>
                <a:cubicBezTo>
                  <a:pt x="11092072" y="1037916"/>
                  <a:pt x="11109774" y="1048720"/>
                  <a:pt x="11112761" y="1041304"/>
                </a:cubicBezTo>
                <a:cubicBezTo>
                  <a:pt x="11152966" y="1044024"/>
                  <a:pt x="11192190" y="1052052"/>
                  <a:pt x="11226650" y="1064615"/>
                </a:cubicBezTo>
                <a:cubicBezTo>
                  <a:pt x="11305689" y="1058552"/>
                  <a:pt x="11258784" y="1090166"/>
                  <a:pt x="11315138" y="1091562"/>
                </a:cubicBezTo>
                <a:cubicBezTo>
                  <a:pt x="11361985" y="1080652"/>
                  <a:pt x="11377018" y="1094351"/>
                  <a:pt x="11430149" y="1089068"/>
                </a:cubicBezTo>
                <a:cubicBezTo>
                  <a:pt x="11444825" y="1115277"/>
                  <a:pt x="11479264" y="1090856"/>
                  <a:pt x="11498691" y="1099602"/>
                </a:cubicBezTo>
                <a:cubicBezTo>
                  <a:pt x="11534287" y="1073718"/>
                  <a:pt x="11574772" y="1132835"/>
                  <a:pt x="11608544" y="1135250"/>
                </a:cubicBezTo>
                <a:cubicBezTo>
                  <a:pt x="11665899" y="1134901"/>
                  <a:pt x="11730579" y="1110553"/>
                  <a:pt x="11758635" y="1141533"/>
                </a:cubicBezTo>
                <a:cubicBezTo>
                  <a:pt x="11764015" y="1130111"/>
                  <a:pt x="11760429" y="1113687"/>
                  <a:pt x="11792628" y="1118443"/>
                </a:cubicBezTo>
                <a:cubicBezTo>
                  <a:pt x="11806166" y="1113506"/>
                  <a:pt x="11810246" y="1095634"/>
                  <a:pt x="11835851" y="1106547"/>
                </a:cubicBezTo>
                <a:cubicBezTo>
                  <a:pt x="11801664" y="1119996"/>
                  <a:pt x="11855557" y="1126304"/>
                  <a:pt x="11848808" y="1144622"/>
                </a:cubicBezTo>
                <a:cubicBezTo>
                  <a:pt x="11888209" y="1159428"/>
                  <a:pt x="11982396" y="1150542"/>
                  <a:pt x="11974416" y="1183759"/>
                </a:cubicBezTo>
                <a:cubicBezTo>
                  <a:pt x="11984558" y="1204467"/>
                  <a:pt x="12039206" y="1177765"/>
                  <a:pt x="12037690" y="1199182"/>
                </a:cubicBezTo>
                <a:cubicBezTo>
                  <a:pt x="12061583" y="1187085"/>
                  <a:pt x="12100041" y="1212725"/>
                  <a:pt x="12137350" y="1214847"/>
                </a:cubicBezTo>
                <a:cubicBezTo>
                  <a:pt x="12143663" y="1225017"/>
                  <a:pt x="12152270" y="1225179"/>
                  <a:pt x="12167506" y="1221091"/>
                </a:cubicBezTo>
                <a:lnTo>
                  <a:pt x="12192000" y="1225437"/>
                </a:lnTo>
                <a:lnTo>
                  <a:pt x="12192000" y="2693565"/>
                </a:lnTo>
                <a:lnTo>
                  <a:pt x="0" y="2693565"/>
                </a:lnTo>
                <a:lnTo>
                  <a:pt x="0" y="305932"/>
                </a:lnTo>
                <a:lnTo>
                  <a:pt x="7453" y="309471"/>
                </a:lnTo>
                <a:cubicBezTo>
                  <a:pt x="23896" y="319081"/>
                  <a:pt x="38977" y="328472"/>
                  <a:pt x="56573" y="335374"/>
                </a:cubicBezTo>
                <a:cubicBezTo>
                  <a:pt x="69155" y="358380"/>
                  <a:pt x="163342" y="348134"/>
                  <a:pt x="184586" y="353266"/>
                </a:cubicBezTo>
                <a:cubicBezTo>
                  <a:pt x="214121" y="345491"/>
                  <a:pt x="204765" y="347033"/>
                  <a:pt x="235650" y="342210"/>
                </a:cubicBezTo>
                <a:cubicBezTo>
                  <a:pt x="247937" y="316367"/>
                  <a:pt x="302580" y="328405"/>
                  <a:pt x="333156" y="324339"/>
                </a:cubicBezTo>
                <a:cubicBezTo>
                  <a:pt x="339717" y="301268"/>
                  <a:pt x="360087" y="295523"/>
                  <a:pt x="414362" y="275773"/>
                </a:cubicBezTo>
                <a:cubicBezTo>
                  <a:pt x="420721" y="249657"/>
                  <a:pt x="488456" y="282645"/>
                  <a:pt x="509613" y="242197"/>
                </a:cubicBezTo>
                <a:cubicBezTo>
                  <a:pt x="513387" y="243636"/>
                  <a:pt x="517437" y="244726"/>
                  <a:pt x="521640" y="245434"/>
                </a:cubicBezTo>
                <a:cubicBezTo>
                  <a:pt x="546049" y="249549"/>
                  <a:pt x="570152" y="240147"/>
                  <a:pt x="575469" y="224434"/>
                </a:cubicBezTo>
                <a:cubicBezTo>
                  <a:pt x="614641" y="165790"/>
                  <a:pt x="675649" y="197289"/>
                  <a:pt x="727704" y="167150"/>
                </a:cubicBezTo>
                <a:cubicBezTo>
                  <a:pt x="789763" y="136526"/>
                  <a:pt x="780796" y="134575"/>
                  <a:pt x="835654" y="71601"/>
                </a:cubicBezTo>
                <a:cubicBezTo>
                  <a:pt x="855810" y="80465"/>
                  <a:pt x="866761" y="76836"/>
                  <a:pt x="878896" y="63761"/>
                </a:cubicBezTo>
                <a:cubicBezTo>
                  <a:pt x="909898" y="49812"/>
                  <a:pt x="935837" y="82137"/>
                  <a:pt x="951001" y="50233"/>
                </a:cubicBezTo>
                <a:cubicBezTo>
                  <a:pt x="953370" y="55026"/>
                  <a:pt x="958711" y="56299"/>
                  <a:pt x="965408" y="55880"/>
                </a:cubicBezTo>
                <a:lnTo>
                  <a:pt x="971791" y="54603"/>
                </a:lnTo>
                <a:lnTo>
                  <a:pt x="972435" y="54961"/>
                </a:lnTo>
                <a:lnTo>
                  <a:pt x="973799" y="54202"/>
                </a:lnTo>
                <a:lnTo>
                  <a:pt x="987946" y="51373"/>
                </a:lnTo>
                <a:cubicBezTo>
                  <a:pt x="1003526" y="47416"/>
                  <a:pt x="1018060" y="43999"/>
                  <a:pt x="1018608" y="55733"/>
                </a:cubicBezTo>
                <a:cubicBezTo>
                  <a:pt x="1027284" y="57464"/>
                  <a:pt x="1033006" y="56925"/>
                  <a:pt x="1037218" y="55219"/>
                </a:cubicBezTo>
                <a:cubicBezTo>
                  <a:pt x="1045641" y="51809"/>
                  <a:pt x="1048029" y="43734"/>
                  <a:pt x="1055961" y="39838"/>
                </a:cubicBezTo>
                <a:lnTo>
                  <a:pt x="1068713" y="38669"/>
                </a:lnTo>
                <a:lnTo>
                  <a:pt x="1071331" y="36555"/>
                </a:lnTo>
                <a:lnTo>
                  <a:pt x="1078748" y="32518"/>
                </a:lnTo>
                <a:lnTo>
                  <a:pt x="1071510" y="28114"/>
                </a:lnTo>
                <a:cubicBezTo>
                  <a:pt x="1063911" y="24295"/>
                  <a:pt x="1145676" y="19987"/>
                  <a:pt x="1158018" y="14155"/>
                </a:cubicBezTo>
                <a:lnTo>
                  <a:pt x="1231493" y="2246"/>
                </a:lnTo>
                <a:lnTo>
                  <a:pt x="1355072" y="31208"/>
                </a:lnTo>
                <a:cubicBezTo>
                  <a:pt x="1384547" y="167"/>
                  <a:pt x="1449853" y="16313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C46B2-BE51-C2D0-51C2-828C9A76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285" y="5115846"/>
            <a:ext cx="9201644" cy="704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Equipe: Pedro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Amadeu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Théo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César, Gabriel Sposito, Thomas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Frentzel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CFAD6C-D9D9-45A3-86CF-B98315872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89566 w 6884912"/>
              <a:gd name="connsiteY39" fmla="*/ 621301 h 1161397"/>
              <a:gd name="connsiteX40" fmla="*/ 1731986 w 6884912"/>
              <a:gd name="connsiteY40" fmla="*/ 589682 h 1161397"/>
              <a:gd name="connsiteX41" fmla="*/ 1927935 w 6884912"/>
              <a:gd name="connsiteY41" fmla="*/ 622808 h 1161397"/>
              <a:gd name="connsiteX42" fmla="*/ 2066980 w 6884912"/>
              <a:gd name="connsiteY42" fmla="*/ 550413 h 1161397"/>
              <a:gd name="connsiteX43" fmla="*/ 2317462 w 6884912"/>
              <a:gd name="connsiteY43" fmla="*/ 519603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24901 w 6884912"/>
              <a:gd name="connsiteY19" fmla="*/ 71762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89566 w 6884912"/>
              <a:gd name="connsiteY38" fmla="*/ 621301 h 1161397"/>
              <a:gd name="connsiteX39" fmla="*/ 1731986 w 6884912"/>
              <a:gd name="connsiteY39" fmla="*/ 589682 h 1161397"/>
              <a:gd name="connsiteX40" fmla="*/ 1927935 w 6884912"/>
              <a:gd name="connsiteY40" fmla="*/ 622808 h 1161397"/>
              <a:gd name="connsiteX41" fmla="*/ 2066980 w 6884912"/>
              <a:gd name="connsiteY41" fmla="*/ 550413 h 1161397"/>
              <a:gd name="connsiteX42" fmla="*/ 2317462 w 6884912"/>
              <a:gd name="connsiteY42" fmla="*/ 519603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03986" y="741935"/>
                  <a:pt x="1124901" y="717624"/>
                </a:cubicBez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178190" y="698452"/>
                  <a:pt x="1178246" y="698273"/>
                  <a:pt x="1178301" y="698094"/>
                </a:cubicBez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3251" y="614883"/>
                  <a:pt x="1589566" y="621301"/>
                </a:cubicBezTo>
                <a:cubicBezTo>
                  <a:pt x="1652500" y="621160"/>
                  <a:pt x="1659006" y="610309"/>
                  <a:pt x="1731986" y="589682"/>
                </a:cubicBezTo>
                <a:cubicBezTo>
                  <a:pt x="1772526" y="597621"/>
                  <a:pt x="1896056" y="567525"/>
                  <a:pt x="1927935" y="622808"/>
                </a:cubicBezTo>
                <a:cubicBezTo>
                  <a:pt x="1983767" y="616263"/>
                  <a:pt x="1996263" y="568569"/>
                  <a:pt x="2066980" y="550413"/>
                </a:cubicBezTo>
                <a:cubicBezTo>
                  <a:pt x="2136397" y="548191"/>
                  <a:pt x="2224774" y="514787"/>
                  <a:pt x="2317462" y="519603"/>
                </a:cubicBezTo>
                <a:cubicBezTo>
                  <a:pt x="2353676" y="459395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3789" y="162396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491390" y="127709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1379A7-EED6-4E55-9292-A77DAFC77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868" y="708300"/>
            <a:ext cx="10449645" cy="409598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magem 12" descr="Foto de uma pessoa olhando para a câmera&#10;&#10;Descrição gerada automaticamente">
            <a:extLst>
              <a:ext uri="{FF2B5EF4-FFF2-40B4-BE49-F238E27FC236}">
                <a16:creationId xmlns:a16="http://schemas.microsoft.com/office/drawing/2014/main" id="{4AF6AA22-B8EC-9861-3360-4A21B350B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6" r="-1" b="12415"/>
          <a:stretch/>
        </p:blipFill>
        <p:spPr>
          <a:xfrm>
            <a:off x="1050735" y="874054"/>
            <a:ext cx="2501610" cy="3769360"/>
          </a:xfrm>
          <a:prstGeom prst="rect">
            <a:avLst/>
          </a:prstGeom>
        </p:spPr>
      </p:pic>
      <p:pic>
        <p:nvPicPr>
          <p:cNvPr id="15" name="Imagem 14" descr="Homem de camisa azul olhando para a câmera&#10;&#10;Descrição gerada automaticamente">
            <a:extLst>
              <a:ext uri="{FF2B5EF4-FFF2-40B4-BE49-F238E27FC236}">
                <a16:creationId xmlns:a16="http://schemas.microsoft.com/office/drawing/2014/main" id="{A6D07129-6F63-B021-46ED-44A23C575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" r="7918" b="-4"/>
          <a:stretch/>
        </p:blipFill>
        <p:spPr>
          <a:xfrm>
            <a:off x="3593922" y="874054"/>
            <a:ext cx="2501610" cy="3769360"/>
          </a:xfrm>
          <a:prstGeom prst="rect">
            <a:avLst/>
          </a:prstGeom>
        </p:spPr>
      </p:pic>
      <p:pic>
        <p:nvPicPr>
          <p:cNvPr id="9" name="Espaço Reservado para Conteúdo 8" descr="Uma imagem contendo pessoa, jovem, água, homem&#10;&#10;Descrição gerada automaticamente">
            <a:extLst>
              <a:ext uri="{FF2B5EF4-FFF2-40B4-BE49-F238E27FC236}">
                <a16:creationId xmlns:a16="http://schemas.microsoft.com/office/drawing/2014/main" id="{5A46E1AB-5EA0-62D9-8C80-9A8915FA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r="12370" b="-2"/>
          <a:stretch/>
        </p:blipFill>
        <p:spPr>
          <a:xfrm rot="16200000">
            <a:off x="5503234" y="1507929"/>
            <a:ext cx="3769360" cy="2501610"/>
          </a:xfrm>
          <a:prstGeom prst="rect">
            <a:avLst/>
          </a:prstGeom>
        </p:spPr>
      </p:pic>
      <p:pic>
        <p:nvPicPr>
          <p:cNvPr id="11" name="Imagem 10" descr="Homem de óculos olhando para frente&#10;&#10;Descrição gerada automaticamente">
            <a:extLst>
              <a:ext uri="{FF2B5EF4-FFF2-40B4-BE49-F238E27FC236}">
                <a16:creationId xmlns:a16="http://schemas.microsoft.com/office/drawing/2014/main" id="{116129EA-0FB5-B950-A636-D6ED17A993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r="6018" b="3"/>
          <a:stretch/>
        </p:blipFill>
        <p:spPr>
          <a:xfrm>
            <a:off x="8680295" y="874054"/>
            <a:ext cx="2501610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339E5-6855-2CBB-DD7B-DE17BACB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68AAC-C102-C8C4-2A91-E2DEC5D6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46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9F2A5-8D4D-0683-CFA3-536260D8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AE503-BF74-95A3-98F0-C90A098F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</a:t>
            </a:r>
          </a:p>
          <a:p>
            <a:pPr marL="0" indent="0">
              <a:buNone/>
            </a:pPr>
            <a:endParaRPr lang="pt-BR" sz="4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       O que IDEALIZAMOS?</a:t>
            </a:r>
          </a:p>
        </p:txBody>
      </p:sp>
    </p:spTree>
    <p:extLst>
      <p:ext uri="{BB962C8B-B14F-4D97-AF65-F5344CB8AC3E}">
        <p14:creationId xmlns:p14="http://schemas.microsoft.com/office/powerpoint/2010/main" val="215857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174A5-4A68-4FAC-0C28-98A8F08A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4F08C-FA82-F214-0806-3DBD617A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56A71-E4FD-604C-1DED-EFFA756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1F6D7-383D-520C-BE77-B7E0CF58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 </a:t>
            </a:r>
          </a:p>
          <a:p>
            <a:pPr marL="914400" lvl="2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</a:t>
            </a:r>
          </a:p>
          <a:p>
            <a:pPr marL="914400" lvl="2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  O que precisamos?</a:t>
            </a:r>
          </a:p>
        </p:txBody>
      </p:sp>
    </p:spTree>
    <p:extLst>
      <p:ext uri="{BB962C8B-B14F-4D97-AF65-F5344CB8AC3E}">
        <p14:creationId xmlns:p14="http://schemas.microsoft.com/office/powerpoint/2010/main" val="36119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2D607-9266-EB04-4CAC-DB61A97D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5B70F-8651-21BD-061A-F8CCE0D1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1F6E1-BA95-4580-2FE0-543EC1B1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F237F-C6B6-D74E-7590-D21A7C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</a:t>
            </a:r>
          </a:p>
          <a:p>
            <a:pPr marL="0" indent="0">
              <a:buNone/>
            </a:pPr>
            <a:endParaRPr lang="pt-BR" sz="4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Como é feita a monetização</a:t>
            </a:r>
          </a:p>
        </p:txBody>
      </p:sp>
    </p:spTree>
    <p:extLst>
      <p:ext uri="{BB962C8B-B14F-4D97-AF65-F5344CB8AC3E}">
        <p14:creationId xmlns:p14="http://schemas.microsoft.com/office/powerpoint/2010/main" val="380973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9021D-B8D2-44D9-44FC-8A98521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27F54-FF4B-CD65-A316-3C9544F8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9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86854-6D14-A4F2-6455-3375753D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9209C-6102-2CB0-0E79-1512C11F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</a:t>
            </a:r>
          </a:p>
          <a:p>
            <a:pPr marL="0" indent="0">
              <a:buNone/>
            </a:pPr>
            <a:endParaRPr lang="pt-BR" sz="4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pt-BR" sz="4400" dirty="0">
                <a:latin typeface="Algerian" panose="04020705040A02060702" pitchFamily="82" charset="0"/>
              </a:rPr>
              <a:t>                    Qual é o mercado</a:t>
            </a:r>
          </a:p>
        </p:txBody>
      </p:sp>
    </p:spTree>
    <p:extLst>
      <p:ext uri="{BB962C8B-B14F-4D97-AF65-F5344CB8AC3E}">
        <p14:creationId xmlns:p14="http://schemas.microsoft.com/office/powerpoint/2010/main" val="3127076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60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  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Equipe: Pedro Amadeu, Théo César, Gabriel Sposito, Thomas Frentzel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Sposito Conciani</dc:creator>
  <cp:lastModifiedBy>Gabriel Sposito Conciani</cp:lastModifiedBy>
  <cp:revision>2</cp:revision>
  <dcterms:created xsi:type="dcterms:W3CDTF">2023-06-13T15:22:37Z</dcterms:created>
  <dcterms:modified xsi:type="dcterms:W3CDTF">2023-06-13T18:51:36Z</dcterms:modified>
</cp:coreProperties>
</file>