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48" initials="a" lastIdx="1" clrIdx="0">
    <p:extLst>
      <p:ext uri="{19B8F6BF-5375-455C-9EA6-DF929625EA0E}">
        <p15:presenceInfo xmlns:p15="http://schemas.microsoft.com/office/powerpoint/2012/main" userId="andrey4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CAB19-DE15-4D8F-A87C-42747FEB4D21}" type="datetimeFigureOut">
              <a:rPr lang="ru-RU" smtClean="0"/>
              <a:t>07.10.2024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B2D34-481B-47FC-8833-C5482E4C12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9692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B2D34-481B-47FC-8833-C5482E4C12F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63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tuzov-art-hotel.r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utuzov-art-hotel.r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utuzov-art-hotel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utuzov-art-hotel.ru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kutuzov-art-hotel.ru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95BAE-E81B-D96F-CE04-C202178B13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Выпускной проект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095A3-8328-B0BB-59A6-3A7E9825D8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Тестирование сайта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https://kutuzov-art-hotel.ru/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</a:p>
          <a:p>
            <a:r>
              <a:rPr lang="ru-RU" sz="1800" u="sng" dirty="0">
                <a:solidFill>
                  <a:srgbClr val="0563C1"/>
                </a:solidFill>
                <a:latin typeface="Times New Roman" panose="02020603050405020304" pitchFamily="18" charset="0"/>
              </a:rPr>
              <a:t>Лысенко В.Б.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7A03B-AE6E-0B4B-4BE9-872ABE420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094" y="4858675"/>
            <a:ext cx="209550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96E641-98C2-31AD-FD40-2C6F80871D9D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1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264174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CF79-D1A1-8065-37B1-BE6CD0E2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Автотестирование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0C608-BF47-BBEF-9CC5-BEE9E99D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Стек</a:t>
            </a:r>
            <a:r>
              <a:rPr lang="en-US" dirty="0"/>
              <a:t>: </a:t>
            </a:r>
            <a:r>
              <a:rPr lang="en-US" dirty="0" err="1"/>
              <a:t>Python,Pytest</a:t>
            </a:r>
            <a:r>
              <a:rPr lang="en-US" dirty="0"/>
              <a:t>, Playwright, Locust.</a:t>
            </a:r>
            <a:endParaRPr lang="ru-RU" dirty="0"/>
          </a:p>
          <a:p>
            <a:r>
              <a:rPr lang="en-US" dirty="0"/>
              <a:t>IDE: PyCharm, Playwright IDE, Playwright WebDriver</a:t>
            </a:r>
            <a:r>
              <a:rPr lang="ru-RU" dirty="0"/>
              <a:t>.</a:t>
            </a:r>
          </a:p>
          <a:p>
            <a:r>
              <a:rPr lang="en-US" dirty="0"/>
              <a:t> CI\CD: </a:t>
            </a:r>
            <a:r>
              <a:rPr lang="ru-RU" dirty="0"/>
              <a:t>Отсутствует</a:t>
            </a:r>
          </a:p>
          <a:p>
            <a:r>
              <a:rPr lang="ru-RU" dirty="0"/>
              <a:t>Скрипты приложены (приложение 1)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A5C1EF-DE40-51E5-248B-7F81E08B3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415" y="5189979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38F6D-9C44-E3F6-D2E1-DF6B63846C36}"/>
              </a:ext>
            </a:extLst>
          </p:cNvPr>
          <p:cNvSpPr txBox="1"/>
          <p:nvPr/>
        </p:nvSpPr>
        <p:spPr>
          <a:xfrm>
            <a:off x="10555549" y="300042"/>
            <a:ext cx="59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456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E85A-878C-9E9E-80FB-B9F89215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 автоматизации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E3EDF-F375-F1AB-A7E5-879E74224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kutuzovtest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endParaRPr lang="ru-RU" sz="3600" dirty="0">
              <a:latin typeface="Times New Roman" panose="02020603050405020304" pitchFamily="18" charset="0"/>
            </a:endParaRPr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kutuzovtest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locators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endParaRPr lang="ru-RU" sz="3600" dirty="0"/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kutuzovtest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3600" dirty="0"/>
          </a:p>
          <a:p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kutuzovtest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_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3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</a:t>
            </a:r>
            <a:endParaRPr lang="ru-RU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requirements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 </a:t>
            </a:r>
            <a:br>
              <a:rPr lang="ru-RU" dirty="0"/>
            </a:b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D21FA-251A-AFEA-EA9F-9C1C54887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03" y="5256240"/>
            <a:ext cx="2095500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9D712-0F5C-3758-65C3-FCC753136F07}"/>
              </a:ext>
            </a:extLst>
          </p:cNvPr>
          <p:cNvSpPr txBox="1"/>
          <p:nvPr/>
        </p:nvSpPr>
        <p:spPr>
          <a:xfrm>
            <a:off x="10555549" y="300042"/>
            <a:ext cx="59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0624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831A-8FAF-8B7C-5F65-243CA851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Нефункциональное тестирование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FA56-44FD-7F30-DA36-D705BA9F3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. Тестирование производительности выполнено на </a:t>
            </a:r>
            <a:r>
              <a:rPr lang="en-US" dirty="0"/>
              <a:t>locust, </a:t>
            </a:r>
            <a:r>
              <a:rPr lang="ru-RU" dirty="0"/>
              <a:t>файл сгенерированного отчета </a:t>
            </a:r>
            <a:r>
              <a:rPr lang="en-US" dirty="0"/>
              <a:t>report_1728143243.4463184 (</a:t>
            </a:r>
            <a:r>
              <a:rPr lang="ru-RU" dirty="0"/>
              <a:t>приложение 2).</a:t>
            </a:r>
          </a:p>
          <a:p>
            <a:r>
              <a:rPr lang="ru-RU" dirty="0"/>
              <a:t>2. Тестирование безопасности выполнено на </a:t>
            </a:r>
            <a:r>
              <a:rPr lang="en-US" dirty="0"/>
              <a:t>ZAP, </a:t>
            </a:r>
            <a:r>
              <a:rPr lang="ru-RU" dirty="0"/>
              <a:t>файл сгенерированного отчета </a:t>
            </a:r>
            <a:r>
              <a:rPr lang="en-US" dirty="0"/>
              <a:t>ZAP-Report-kutuzov-art-hotel.ru.html ( </a:t>
            </a:r>
            <a:r>
              <a:rPr lang="ru-RU" dirty="0"/>
              <a:t>приложение 3).</a:t>
            </a:r>
            <a:r>
              <a:rPr lang="en-US" dirty="0"/>
              <a:t> </a:t>
            </a:r>
            <a:r>
              <a:rPr lang="ru-RU" dirty="0"/>
              <a:t>Есть утечка информации.</a:t>
            </a:r>
          </a:p>
          <a:p>
            <a:r>
              <a:rPr lang="ru-RU" dirty="0"/>
              <a:t>3. Проверка защиты от </a:t>
            </a:r>
            <a:r>
              <a:rPr lang="en-US" dirty="0"/>
              <a:t>SQL </a:t>
            </a:r>
            <a:r>
              <a:rPr lang="ru-RU" dirty="0"/>
              <a:t>инъекции на </a:t>
            </a:r>
            <a:r>
              <a:rPr lang="en-US" dirty="0"/>
              <a:t>Pentest Tools, </a:t>
            </a:r>
            <a:r>
              <a:rPr lang="ru-RU" dirty="0"/>
              <a:t>файл сгенерированного отчета </a:t>
            </a:r>
            <a:r>
              <a:rPr lang="en-US" dirty="0" err="1"/>
              <a:t>PentestTools</a:t>
            </a:r>
            <a:r>
              <a:rPr lang="en-US" dirty="0"/>
              <a:t>-</a:t>
            </a:r>
            <a:r>
              <a:rPr lang="en-US" dirty="0" err="1"/>
              <a:t>SqlInjection</a:t>
            </a:r>
            <a:r>
              <a:rPr lang="en-US" dirty="0"/>
              <a:t>-report ( </a:t>
            </a:r>
            <a:r>
              <a:rPr lang="ru-RU" dirty="0"/>
              <a:t>приложение 4).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17950-1A0D-EBE6-E1B3-2D3F0F33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440" y="5176727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0E5F26-0DCC-D5FF-FCA9-C4E739AB3E0C}"/>
              </a:ext>
            </a:extLst>
          </p:cNvPr>
          <p:cNvSpPr txBox="1"/>
          <p:nvPr/>
        </p:nvSpPr>
        <p:spPr>
          <a:xfrm>
            <a:off x="10555549" y="300042"/>
            <a:ext cx="59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12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56625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60465-C5AF-3B50-14AF-DE9031DC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1060-E7F8-E07B-0C1C-8C929A1C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15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400" dirty="0"/>
              <a:t>Итак мы протестировали приложение </a:t>
            </a:r>
            <a:r>
              <a:rPr lang="ru-RU" sz="44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https://kutuzov-art-hotel.ru</a:t>
            </a:r>
            <a:r>
              <a:rPr lang="ru-RU" sz="4400" dirty="0"/>
              <a:t>. Тестиро-вание было исследовательское, дымовое и регрессивное, ручное и автоматическое, и не показало серьёзных и критических ошибок. Приложение работает корректно и выполняет свою главную функцию: «Номера» - поиск временного, но комфортного приюта на время своего посещения г. Смоленска. Требуется доработка скрипта с целью охвата всех пользовательских путей.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 Дополнительные функции: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«Досуг»: для организации досуга клиентов отеля и рекламы некоторых заведений города;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«Новости»: по сути реклама отеля;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«Фотогалерея»: для рекламы отеля;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«Контакты»: указывает адрес, телефон и электронную почту;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«Поиск»: перенаправит на бронирование номеров;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«Кнопка «домой»: на домашнюю страницу;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«Дополнительное окно «Бронирование номеров» ещё требует разработки скрипта.</a:t>
            </a:r>
          </a:p>
          <a:p>
            <a:pPr>
              <a:lnSpc>
                <a:spcPct val="115000"/>
              </a:lnSpc>
            </a:pPr>
            <a:r>
              <a:rPr lang="ru-RU" sz="4400" dirty="0"/>
              <a:t> Автоматизировано 12 тестов, которые проходят успешно за 03 мин. 55 сек. и создан файл </a:t>
            </a:r>
            <a:r>
              <a:rPr lang="en-US" sz="4400" dirty="0"/>
              <a:t>report.html</a:t>
            </a:r>
            <a:r>
              <a:rPr lang="ru-RU" sz="4400" dirty="0"/>
              <a:t> (рисунок19).</a:t>
            </a:r>
          </a:p>
          <a:p>
            <a:pPr>
              <a:lnSpc>
                <a:spcPct val="115000"/>
              </a:lnSpc>
            </a:pPr>
            <a:r>
              <a:rPr lang="ru-RU" sz="4400"/>
              <a:t>Проведено нефункциональное тестирование.</a:t>
            </a:r>
            <a:endParaRPr lang="ru-RU" sz="4400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362BA-70FF-F561-A2EB-122B718335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433" y="5534536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52F982-8DA3-D046-1D6A-288DFEA1F56B}"/>
              </a:ext>
            </a:extLst>
          </p:cNvPr>
          <p:cNvSpPr txBox="1"/>
          <p:nvPr/>
        </p:nvSpPr>
        <p:spPr>
          <a:xfrm>
            <a:off x="10555549" y="300042"/>
            <a:ext cx="59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13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27658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8D6F7-BB84-70D8-8A6F-D87E8691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F353-B0A4-7D68-2A1E-8605D3AF4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В данной выпускной работе представлено комплексное тестирование </a:t>
            </a:r>
            <a:r>
              <a:rPr lang="ru-RU" sz="2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сайта </a:t>
            </a:r>
            <a:r>
              <a:rPr lang="ru-RU" sz="2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https://kutuzov-art-hotel.ru/</a:t>
            </a:r>
            <a:r>
              <a:rPr lang="ru-RU" sz="2800" dirty="0"/>
              <a:t> арт-отеля «Кутузов» в г. Смоленске., предназначенного для ведения гостиничного бизнеса. Проект включает в себя разработку тест-плана, создание тестовых случаев, организацию тестовых наборов и чек-листов, а также написание и описание автоматизированных тестов.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C348B-2FE9-1905-0E0C-353E43F2C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103" y="5349005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E3609-24D8-FE45-7396-594E2537726E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9531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F641D-36FD-89C7-2626-13989DF88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задача продукта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7DCD4-1ABD-E89F-3743-912B0E61E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Цель https://kutuzov-art-hotel.ru/ это ведение гостиничного бизнеса.</a:t>
            </a:r>
          </a:p>
          <a:p>
            <a:r>
              <a:rPr lang="ru-RU" dirty="0"/>
              <a:t> Задача: бронирование номеров. Целевой аудиторией сайта https://kutuzov-art-hotel.ru/ являются гости города Смоленска, желающие найти временный, но комфортный приют на время своего посещения. Поэтому предназначение сайта -реклама гостиничных услуг и поиск постояльцев (клиентов) арт-отеля «Кутузов».</a:t>
            </a:r>
          </a:p>
          <a:p>
            <a:r>
              <a:rPr lang="ru-RU" dirty="0"/>
              <a:t>   Модули:</a:t>
            </a: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Домашняя страница</a:t>
            </a:r>
            <a:endParaRPr lang="ru-RU" sz="21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Номера</a:t>
            </a:r>
            <a:endParaRPr lang="ru-RU" sz="21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Досуг</a:t>
            </a:r>
          </a:p>
          <a:p>
            <a:pPr marL="0" indent="0">
              <a:buNone/>
            </a:pPr>
            <a:r>
              <a:rPr lang="ru-RU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Новости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D495D-72C2-BF27-F2B3-9761F850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29" y="5415267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B99D61-7E48-6684-863E-F91FB594557E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3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63236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027238-A09A-3021-AA0D-634C4756C42A}"/>
              </a:ext>
            </a:extLst>
          </p:cNvPr>
          <p:cNvSpPr txBox="1"/>
          <p:nvPr/>
        </p:nvSpPr>
        <p:spPr>
          <a:xfrm>
            <a:off x="1392864" y="2020186"/>
            <a:ext cx="6828760" cy="2209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900" dirty="0"/>
              <a:t>Фотогалерея</a:t>
            </a:r>
          </a:p>
          <a:p>
            <a:pPr algn="just">
              <a:lnSpc>
                <a:spcPct val="150000"/>
              </a:lnSpc>
            </a:pPr>
            <a:r>
              <a:rPr lang="ru-RU" sz="1900" dirty="0"/>
              <a:t>Контакты</a:t>
            </a:r>
          </a:p>
          <a:p>
            <a:pPr algn="just">
              <a:lnSpc>
                <a:spcPct val="150000"/>
              </a:lnSpc>
            </a:pPr>
            <a:r>
              <a:rPr lang="ru-RU" sz="1900" dirty="0"/>
              <a:t>Поиск</a:t>
            </a:r>
          </a:p>
          <a:p>
            <a:pPr algn="just">
              <a:lnSpc>
                <a:spcPct val="150000"/>
              </a:lnSpc>
            </a:pPr>
            <a:r>
              <a:rPr lang="ru-RU" sz="1900" dirty="0"/>
              <a:t>Кнопка «домой»</a:t>
            </a:r>
          </a:p>
          <a:p>
            <a:pPr algn="just">
              <a:lnSpc>
                <a:spcPct val="150000"/>
              </a:lnSpc>
            </a:pPr>
            <a:r>
              <a:rPr lang="ru-RU" sz="1900" dirty="0"/>
              <a:t>Дополнительное окно «Бронирование номеров»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BA81C3-43DF-6F49-E218-FAE578C6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29" y="5176727"/>
            <a:ext cx="209550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BEE627-C50D-63F1-0E6B-170C2735AB1D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4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69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34991-A073-658E-1B2D-4FB9E3E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тестирования продукта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516D9-AFF5-3116-116B-20D29D5BB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Обеспечить качество и надежность работы сайта </a:t>
            </a:r>
            <a:r>
              <a:rPr lang="en-US" dirty="0">
                <a:hlinkClick r:id="rId2"/>
              </a:rPr>
              <a:t>https://kutuzov-art-hotel.ru/</a:t>
            </a:r>
            <a:r>
              <a:rPr lang="ru-RU" dirty="0"/>
              <a:t> путём проведения комплексного тестирования.</a:t>
            </a:r>
          </a:p>
          <a:p>
            <a:r>
              <a:rPr lang="ru-RU" dirty="0"/>
              <a:t>Задачи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Создание тест-плана.</a:t>
            </a:r>
            <a:br>
              <a:rPr lang="ru-RU" dirty="0"/>
            </a:br>
            <a:r>
              <a:rPr lang="ru-RU" dirty="0"/>
              <a:t>Разработка тестовых случаев и чек-листов.</a:t>
            </a:r>
            <a:br>
              <a:rPr lang="ru-RU" dirty="0"/>
            </a:br>
            <a:r>
              <a:rPr lang="ru-RU" dirty="0"/>
              <a:t>Проведение ручного тестирования.</a:t>
            </a:r>
            <a:br>
              <a:rPr lang="ru-RU" dirty="0"/>
            </a:br>
            <a:r>
              <a:rPr lang="ru-RU" dirty="0"/>
              <a:t>Проведение автоматизированного тестирования.</a:t>
            </a:r>
            <a:br>
              <a:rPr lang="ru-RU" dirty="0"/>
            </a:br>
            <a:r>
              <a:rPr lang="ru-RU" dirty="0"/>
              <a:t>Анализ результатов тестирования продукта.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7CA49-A60C-3B86-9489-5834ABE09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172" y="5322501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ECBD66-651C-6934-3646-4B688DB88E1C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5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63328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CB76-2F7B-9F7A-4887-3FDB114F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описание проекта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7EC28-77D1-5EAD-7F57-A9BCFB3C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Название: сайт арт-отеля «Кутузов»</a:t>
            </a:r>
            <a:endParaRPr lang="en-US" dirty="0"/>
          </a:p>
          <a:p>
            <a:r>
              <a:rPr lang="ru-RU" dirty="0"/>
              <a:t>Тех. Документация: Отсутствует</a:t>
            </a:r>
          </a:p>
          <a:p>
            <a:r>
              <a:rPr lang="en-US" dirty="0"/>
              <a:t>URL: </a:t>
            </a:r>
            <a:r>
              <a:rPr lang="ru-RU" dirty="0"/>
              <a:t>сайта </a:t>
            </a:r>
            <a:r>
              <a:rPr lang="en-US" dirty="0">
                <a:hlinkClick r:id="rId2"/>
              </a:rPr>
              <a:t>https://kutuzov-art-hotel.ru/</a:t>
            </a:r>
            <a:endParaRPr lang="ru-RU" dirty="0"/>
          </a:p>
          <a:p>
            <a:r>
              <a:rPr lang="en-US" dirty="0"/>
              <a:t>Front: HTML, CSS, JS</a:t>
            </a:r>
          </a:p>
          <a:p>
            <a:r>
              <a:rPr lang="en-US" dirty="0"/>
              <a:t>Back: </a:t>
            </a:r>
            <a:r>
              <a:rPr lang="ru-RU" dirty="0"/>
              <a:t>Отсутствует</a:t>
            </a:r>
          </a:p>
          <a:p>
            <a:r>
              <a:rPr lang="en-US" dirty="0"/>
              <a:t>Browsers: </a:t>
            </a:r>
            <a:r>
              <a:rPr lang="ru-RU" dirty="0"/>
              <a:t>Яндекс 24.7.2.1098 </a:t>
            </a:r>
            <a:r>
              <a:rPr lang="en-US" dirty="0"/>
              <a:t>x64, Chrome 128.0.6613.85 x64, Firefox 130.0 x64</a:t>
            </a:r>
          </a:p>
          <a:p>
            <a:r>
              <a:rPr lang="en-US" dirty="0"/>
              <a:t>OS: Win. 10 22H2 19045.4780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C5BD4-76D8-F5C1-A290-82FF5D5A4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8912" y="5402015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BC6FB-AC0F-C815-E4D7-C9B54A067088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6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12479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D3E5-E55B-AF58-6B50-79A9F6F8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сделано</a:t>
            </a:r>
            <a:br>
              <a:rPr lang="ru-RU" dirty="0"/>
            </a:br>
            <a:r>
              <a:rPr lang="ru-RU" dirty="0"/>
              <a:t>План 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A694-885E-75CA-773F-224F0487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ru-RU" sz="2100" dirty="0"/>
              <a:t>Выделено 9 модулей</a:t>
            </a:r>
            <a:br>
              <a:rPr lang="ru-RU" sz="2100" dirty="0"/>
            </a:br>
            <a:r>
              <a:rPr lang="ru-RU" sz="2100" dirty="0"/>
              <a:t>Домашняя страница, Номера, Досуг, Новости, Фотогалерея, Контакты, Поиск, Кнопка «домой», Дополнительное </a:t>
            </a:r>
            <a:r>
              <a:rPr lang="ru-RU" sz="2000" dirty="0"/>
              <a:t>окно «Бронирование номеров»</a:t>
            </a:r>
          </a:p>
          <a:p>
            <a:r>
              <a:rPr lang="ru-RU" dirty="0"/>
              <a:t>Выявлен основной бизнес процесс:</a:t>
            </a:r>
            <a:br>
              <a:rPr lang="ru-RU" dirty="0"/>
            </a:br>
            <a:r>
              <a:rPr lang="ru-RU" dirty="0"/>
              <a:t>Бронирование номеров</a:t>
            </a:r>
          </a:p>
          <a:p>
            <a:r>
              <a:rPr lang="ru-RU" dirty="0"/>
              <a:t>Составлена пользовательская история</a:t>
            </a:r>
            <a:br>
              <a:rPr lang="ru-RU" dirty="0"/>
            </a:br>
            <a:endParaRPr lang="ru-RU" dirty="0"/>
          </a:p>
          <a:p>
            <a:r>
              <a:rPr lang="ru-RU" dirty="0"/>
              <a:t>Оценено удобство пользования:</a:t>
            </a:r>
            <a:br>
              <a:rPr lang="ru-RU" dirty="0"/>
            </a:br>
            <a:r>
              <a:rPr lang="ru-RU" dirty="0"/>
              <a:t>Удобно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5795C-76FE-8DC6-8908-4F6AE9AB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88" y="5388762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FF5826-796A-4EE6-E02C-9B218554EAC9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7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0180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1067-5EB2-26AC-8CC2-F1FCEC9C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сделано</a:t>
            </a:r>
            <a:br>
              <a:rPr lang="ru-RU" dirty="0"/>
            </a:br>
            <a:r>
              <a:rPr lang="ru-RU" dirty="0"/>
              <a:t>Стратегия тестирования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4A05-EE99-EC7A-5DAE-C83D055D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Исследовательское тестирование.</a:t>
            </a:r>
            <a:br>
              <a:rPr lang="ru-RU" dirty="0"/>
            </a:br>
            <a:endParaRPr lang="ru-RU" dirty="0"/>
          </a:p>
          <a:p>
            <a:pPr lvl="0"/>
            <a:r>
              <a:rPr lang="ru-RU" dirty="0"/>
              <a:t>Подготовка тестовой документации.</a:t>
            </a:r>
            <a:br>
              <a:rPr lang="ru-RU" dirty="0"/>
            </a:br>
            <a:endParaRPr lang="ru-RU" dirty="0"/>
          </a:p>
          <a:p>
            <a:pPr lvl="0"/>
            <a:r>
              <a:rPr lang="ru-RU" dirty="0"/>
              <a:t>Проведение реального тестирования.</a:t>
            </a:r>
            <a:br>
              <a:rPr lang="ru-RU" dirty="0"/>
            </a:br>
            <a:endParaRPr lang="ru-RU" dirty="0"/>
          </a:p>
          <a:p>
            <a:pPr lvl="0"/>
            <a:r>
              <a:rPr lang="ru-RU" dirty="0"/>
              <a:t>Разработка и написание скриптов автотестирования.</a:t>
            </a:r>
            <a:br>
              <a:rPr lang="ru-RU" dirty="0"/>
            </a:br>
            <a:endParaRPr lang="ru-RU" dirty="0"/>
          </a:p>
          <a:p>
            <a:pPr lvl="0"/>
            <a:r>
              <a:rPr lang="ru-RU" dirty="0"/>
              <a:t>Анализ результатов тестирования.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728ED-52C6-BCEE-5F44-0D04529C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88" y="5428518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912A65-4791-8416-6EBE-50C1BD5BBEC9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8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491804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C09E-04EB-4C26-E041-06C812E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Функциональное тестирование</a:t>
            </a:r>
            <a:br>
              <a:rPr lang="ru-RU" dirty="0"/>
            </a:br>
            <a:r>
              <a:rPr lang="ru-RU" dirty="0"/>
              <a:t>Исследовательское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6C54-718D-1FBB-2E48-693D266D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2100" dirty="0"/>
              <a:t>Выделено 9 модулей</a:t>
            </a:r>
            <a:br>
              <a:rPr lang="ru-RU" sz="2100" dirty="0"/>
            </a:br>
            <a:r>
              <a:rPr lang="ru-RU" sz="2100" dirty="0"/>
              <a:t>Домашняя страница, Номера, Досуг, Новости, Фотогалерея, Контакты, Поиск, Кнопка «домой», Дополнительное </a:t>
            </a:r>
            <a:r>
              <a:rPr lang="ru-RU" sz="2000" dirty="0"/>
              <a:t>окно «Бронирование номеров»</a:t>
            </a:r>
          </a:p>
          <a:p>
            <a:r>
              <a:rPr lang="ru-RU" dirty="0"/>
              <a:t>Выявлен основной бизнес процесс</a:t>
            </a:r>
            <a:br>
              <a:rPr lang="ru-RU" dirty="0"/>
            </a:br>
            <a:r>
              <a:rPr lang="ru-RU" dirty="0"/>
              <a:t>Бронирование номеров</a:t>
            </a:r>
          </a:p>
          <a:p>
            <a:r>
              <a:rPr lang="ru-RU" dirty="0"/>
              <a:t>Составлена пользовательская история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Оценено удобство пользования</a:t>
            </a:r>
            <a:br>
              <a:rPr lang="ru-RU" dirty="0"/>
            </a:br>
            <a:r>
              <a:rPr lang="ru-RU" dirty="0"/>
              <a:t>Удобно</a:t>
            </a:r>
          </a:p>
          <a:p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AC5DF8-FAD8-501F-2734-C03F35C8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103" y="5269492"/>
            <a:ext cx="2095500" cy="571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EEB9DD-AD4D-5188-A578-4EADEA0E1397}"/>
              </a:ext>
            </a:extLst>
          </p:cNvPr>
          <p:cNvSpPr txBox="1"/>
          <p:nvPr/>
        </p:nvSpPr>
        <p:spPr>
          <a:xfrm>
            <a:off x="10582182" y="291164"/>
            <a:ext cx="59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9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356438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703</Words>
  <Application>Microsoft Office PowerPoint</Application>
  <PresentationFormat>Widescreen</PresentationFormat>
  <Paragraphs>87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Century Gothic</vt:lpstr>
      <vt:lpstr>Times New Roman</vt:lpstr>
      <vt:lpstr>Wingdings 3</vt:lpstr>
      <vt:lpstr>Ion</vt:lpstr>
      <vt:lpstr>Выпускной проект</vt:lpstr>
      <vt:lpstr>Введение</vt:lpstr>
      <vt:lpstr>Цель и задача продукта</vt:lpstr>
      <vt:lpstr>PowerPoint Presentation</vt:lpstr>
      <vt:lpstr>Цель и задачи тестирования продукта</vt:lpstr>
      <vt:lpstr>Техническое описание проекта</vt:lpstr>
      <vt:lpstr>Что сделано План тестирования</vt:lpstr>
      <vt:lpstr>Как сделано Стратегия тестирования</vt:lpstr>
      <vt:lpstr>Функциональное тестирование Исследовательское</vt:lpstr>
      <vt:lpstr>Автотестирование</vt:lpstr>
      <vt:lpstr>Структура проекта автоматизации</vt:lpstr>
      <vt:lpstr>Нефункциональное тестирование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andrey48</dc:creator>
  <cp:lastModifiedBy>andrey48</cp:lastModifiedBy>
  <cp:revision>7</cp:revision>
  <dcterms:created xsi:type="dcterms:W3CDTF">2024-09-21T01:33:56Z</dcterms:created>
  <dcterms:modified xsi:type="dcterms:W3CDTF">2024-10-07T14:44:20Z</dcterms:modified>
</cp:coreProperties>
</file>