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7" r:id="rId6"/>
    <p:sldId id="262" r:id="rId7"/>
    <p:sldId id="258" r:id="rId8"/>
    <p:sldId id="265" r:id="rId9"/>
    <p:sldId id="263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4EFF-9768-4590-AC27-A437B0F85EAA}" v="49" dt="2021-07-20T05:04:58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허 신행" userId="a6d183ce308dbe01" providerId="LiveId" clId="{B6280E3D-C166-414C-B2A2-54347A44E7CC}"/>
    <pc:docChg chg="undo redo custSel addSld delSld modSld sldOrd">
      <pc:chgData name="허 신행" userId="a6d183ce308dbe01" providerId="LiveId" clId="{B6280E3D-C166-414C-B2A2-54347A44E7CC}" dt="2021-06-15T08:51:03.999" v="398" actId="1076"/>
      <pc:docMkLst>
        <pc:docMk/>
      </pc:docMkLst>
      <pc:sldChg chg="modSp mod">
        <pc:chgData name="허 신행" userId="a6d183ce308dbe01" providerId="LiveId" clId="{B6280E3D-C166-414C-B2A2-54347A44E7CC}" dt="2021-06-15T07:32:45.517" v="1" actId="2711"/>
        <pc:sldMkLst>
          <pc:docMk/>
          <pc:sldMk cId="872418767" sldId="256"/>
        </pc:sldMkLst>
        <pc:spChg chg="mod">
          <ac:chgData name="허 신행" userId="a6d183ce308dbe01" providerId="LiveId" clId="{B6280E3D-C166-414C-B2A2-54347A44E7CC}" dt="2021-06-15T07:32:34.369" v="0" actId="2711"/>
          <ac:spMkLst>
            <pc:docMk/>
            <pc:sldMk cId="872418767" sldId="256"/>
            <ac:spMk id="2" creationId="{BCC9302F-2838-4774-AFD6-F13A57482557}"/>
          </ac:spMkLst>
        </pc:spChg>
        <pc:spChg chg="mod">
          <ac:chgData name="허 신행" userId="a6d183ce308dbe01" providerId="LiveId" clId="{B6280E3D-C166-414C-B2A2-54347A44E7CC}" dt="2021-06-15T07:32:45.517" v="1" actId="2711"/>
          <ac:spMkLst>
            <pc:docMk/>
            <pc:sldMk cId="872418767" sldId="256"/>
            <ac:spMk id="3" creationId="{FB390E6C-7729-4817-8E34-E198C80D4E69}"/>
          </ac:spMkLst>
        </pc:spChg>
      </pc:sldChg>
      <pc:sldChg chg="modSp mod">
        <pc:chgData name="허 신행" userId="a6d183ce308dbe01" providerId="LiveId" clId="{B6280E3D-C166-414C-B2A2-54347A44E7CC}" dt="2021-06-15T07:32:59.206" v="3" actId="2711"/>
        <pc:sldMkLst>
          <pc:docMk/>
          <pc:sldMk cId="614196417" sldId="257"/>
        </pc:sldMkLst>
        <pc:spChg chg="mod">
          <ac:chgData name="허 신행" userId="a6d183ce308dbe01" providerId="LiveId" clId="{B6280E3D-C166-414C-B2A2-54347A44E7CC}" dt="2021-06-15T07:32:54.854" v="2" actId="2711"/>
          <ac:spMkLst>
            <pc:docMk/>
            <pc:sldMk cId="614196417" sldId="257"/>
            <ac:spMk id="2" creationId="{02796E3D-5992-48F5-A440-7EAC405CC54B}"/>
          </ac:spMkLst>
        </pc:spChg>
        <pc:spChg chg="mod">
          <ac:chgData name="허 신행" userId="a6d183ce308dbe01" providerId="LiveId" clId="{B6280E3D-C166-414C-B2A2-54347A44E7CC}" dt="2021-06-15T07:32:59.206" v="3" actId="2711"/>
          <ac:spMkLst>
            <pc:docMk/>
            <pc:sldMk cId="614196417" sldId="257"/>
            <ac:spMk id="3" creationId="{07CC0AA6-DA72-481F-BD4B-A7F4B5776FEF}"/>
          </ac:spMkLst>
        </pc:spChg>
      </pc:sldChg>
      <pc:sldChg chg="addSp modSp mod ord">
        <pc:chgData name="허 신행" userId="a6d183ce308dbe01" providerId="LiveId" clId="{B6280E3D-C166-414C-B2A2-54347A44E7CC}" dt="2021-06-15T08:50:35.117" v="391"/>
        <pc:sldMkLst>
          <pc:docMk/>
          <pc:sldMk cId="4080919870" sldId="258"/>
        </pc:sldMkLst>
        <pc:picChg chg="add mod ord">
          <ac:chgData name="허 신행" userId="a6d183ce308dbe01" providerId="LiveId" clId="{B6280E3D-C166-414C-B2A2-54347A44E7CC}" dt="2021-06-15T08:11:14.756" v="10" actId="166"/>
          <ac:picMkLst>
            <pc:docMk/>
            <pc:sldMk cId="4080919870" sldId="258"/>
            <ac:picMk id="3" creationId="{EB5AE02F-4A39-4CCD-A024-45D48770878E}"/>
          </ac:picMkLst>
        </pc:picChg>
        <pc:picChg chg="add mod">
          <ac:chgData name="허 신행" userId="a6d183ce308dbe01" providerId="LiveId" clId="{B6280E3D-C166-414C-B2A2-54347A44E7CC}" dt="2021-06-15T07:57:46.202" v="8" actId="1076"/>
          <ac:picMkLst>
            <pc:docMk/>
            <pc:sldMk cId="4080919870" sldId="258"/>
            <ac:picMk id="5" creationId="{4FE31EDD-E4D0-4EEF-B72F-256D4F3792BB}"/>
          </ac:picMkLst>
        </pc:picChg>
      </pc:sldChg>
      <pc:sldChg chg="addSp delSp modSp mod ord">
        <pc:chgData name="허 신행" userId="a6d183ce308dbe01" providerId="LiveId" clId="{B6280E3D-C166-414C-B2A2-54347A44E7CC}" dt="2021-06-15T08:17:56.035" v="166"/>
        <pc:sldMkLst>
          <pc:docMk/>
          <pc:sldMk cId="654800171" sldId="259"/>
        </pc:sldMkLst>
        <pc:spChg chg="add mod">
          <ac:chgData name="허 신행" userId="a6d183ce308dbe01" providerId="LiveId" clId="{B6280E3D-C166-414C-B2A2-54347A44E7CC}" dt="2021-06-15T08:14:50.218" v="98"/>
          <ac:spMkLst>
            <pc:docMk/>
            <pc:sldMk cId="654800171" sldId="259"/>
            <ac:spMk id="3" creationId="{CAA74548-AA8D-4893-8390-723A8789F769}"/>
          </ac:spMkLst>
        </pc:spChg>
        <pc:spChg chg="add mod">
          <ac:chgData name="허 신행" userId="a6d183ce308dbe01" providerId="LiveId" clId="{B6280E3D-C166-414C-B2A2-54347A44E7CC}" dt="2021-06-15T08:14:54.093" v="116"/>
          <ac:spMkLst>
            <pc:docMk/>
            <pc:sldMk cId="654800171" sldId="259"/>
            <ac:spMk id="4" creationId="{5D8A8903-0178-4FAC-B44E-9FD427DDAD21}"/>
          </ac:spMkLst>
        </pc:spChg>
        <pc:spChg chg="add mod">
          <ac:chgData name="허 신행" userId="a6d183ce308dbe01" providerId="LiveId" clId="{B6280E3D-C166-414C-B2A2-54347A44E7CC}" dt="2021-06-15T08:14:42.231" v="60" actId="20577"/>
          <ac:spMkLst>
            <pc:docMk/>
            <pc:sldMk cId="654800171" sldId="259"/>
            <ac:spMk id="5" creationId="{7F9C0C75-BE0F-46CE-AA7C-BE92A113EB9F}"/>
          </ac:spMkLst>
        </pc:spChg>
        <pc:spChg chg="add mod">
          <ac:chgData name="허 신행" userId="a6d183ce308dbe01" providerId="LiveId" clId="{B6280E3D-C166-414C-B2A2-54347A44E7CC}" dt="2021-06-15T08:14:35.836" v="37"/>
          <ac:spMkLst>
            <pc:docMk/>
            <pc:sldMk cId="654800171" sldId="259"/>
            <ac:spMk id="6" creationId="{34EFC657-EA39-4453-8815-16BADB33F044}"/>
          </ac:spMkLst>
        </pc:spChg>
        <pc:spChg chg="add mod">
          <ac:chgData name="허 신행" userId="a6d183ce308dbe01" providerId="LiveId" clId="{B6280E3D-C166-414C-B2A2-54347A44E7CC}" dt="2021-06-15T08:15:06.352" v="126"/>
          <ac:spMkLst>
            <pc:docMk/>
            <pc:sldMk cId="654800171" sldId="259"/>
            <ac:spMk id="7" creationId="{2E6B3DAF-CC15-4759-AA9E-81ED37BE0D3E}"/>
          </ac:spMkLst>
        </pc:spChg>
        <pc:spChg chg="add mod">
          <ac:chgData name="허 신행" userId="a6d183ce308dbe01" providerId="LiveId" clId="{B6280E3D-C166-414C-B2A2-54347A44E7CC}" dt="2021-06-15T08:15:18.020" v="135"/>
          <ac:spMkLst>
            <pc:docMk/>
            <pc:sldMk cId="654800171" sldId="259"/>
            <ac:spMk id="8" creationId="{DE86AB63-C952-47F7-B194-E31CC631FEE6}"/>
          </ac:spMkLst>
        </pc:spChg>
        <pc:spChg chg="add mod">
          <ac:chgData name="허 신행" userId="a6d183ce308dbe01" providerId="LiveId" clId="{B6280E3D-C166-414C-B2A2-54347A44E7CC}" dt="2021-06-15T08:17:56.035" v="166"/>
          <ac:spMkLst>
            <pc:docMk/>
            <pc:sldMk cId="654800171" sldId="259"/>
            <ac:spMk id="9" creationId="{EDA1B33E-B127-4DD8-A292-DF0C058BA7FE}"/>
          </ac:spMkLst>
        </pc:spChg>
        <pc:picChg chg="add del mod">
          <ac:chgData name="허 신행" userId="a6d183ce308dbe01" providerId="LiveId" clId="{B6280E3D-C166-414C-B2A2-54347A44E7CC}" dt="2021-06-15T08:11:47.270" v="18" actId="14100"/>
          <ac:picMkLst>
            <pc:docMk/>
            <pc:sldMk cId="654800171" sldId="259"/>
            <ac:picMk id="2" creationId="{E5F7D467-6C43-46ED-80CA-5ED338291702}"/>
          </ac:picMkLst>
        </pc:picChg>
      </pc:sldChg>
      <pc:sldChg chg="new del ord">
        <pc:chgData name="허 신행" userId="a6d183ce308dbe01" providerId="LiveId" clId="{B6280E3D-C166-414C-B2A2-54347A44E7CC}" dt="2021-06-15T08:48:10.182" v="245" actId="47"/>
        <pc:sldMkLst>
          <pc:docMk/>
          <pc:sldMk cId="78283823" sldId="260"/>
        </pc:sldMkLst>
      </pc:sldChg>
      <pc:sldChg chg="addSp delSp modSp add mod ord">
        <pc:chgData name="허 신행" userId="a6d183ce308dbe01" providerId="LiveId" clId="{B6280E3D-C166-414C-B2A2-54347A44E7CC}" dt="2021-06-15T08:34:46.808" v="244" actId="167"/>
        <pc:sldMkLst>
          <pc:docMk/>
          <pc:sldMk cId="268084008" sldId="261"/>
        </pc:sldMkLst>
        <pc:spChg chg="mod">
          <ac:chgData name="허 신행" userId="a6d183ce308dbe01" providerId="LiveId" clId="{B6280E3D-C166-414C-B2A2-54347A44E7CC}" dt="2021-06-15T08:30:47.441" v="236" actId="2711"/>
          <ac:spMkLst>
            <pc:docMk/>
            <pc:sldMk cId="268084008" sldId="261"/>
            <ac:spMk id="3" creationId="{CAA74548-AA8D-4893-8390-723A8789F769}"/>
          </ac:spMkLst>
        </pc:spChg>
        <pc:spChg chg="mod">
          <ac:chgData name="허 신행" userId="a6d183ce308dbe01" providerId="LiveId" clId="{B6280E3D-C166-414C-B2A2-54347A44E7CC}" dt="2021-06-15T08:30:47.441" v="236" actId="2711"/>
          <ac:spMkLst>
            <pc:docMk/>
            <pc:sldMk cId="268084008" sldId="261"/>
            <ac:spMk id="4" creationId="{5D8A8903-0178-4FAC-B44E-9FD427DDAD21}"/>
          </ac:spMkLst>
        </pc:spChg>
        <pc:spChg chg="mod">
          <ac:chgData name="허 신행" userId="a6d183ce308dbe01" providerId="LiveId" clId="{B6280E3D-C166-414C-B2A2-54347A44E7CC}" dt="2021-06-15T08:30:47.441" v="236" actId="2711"/>
          <ac:spMkLst>
            <pc:docMk/>
            <pc:sldMk cId="268084008" sldId="261"/>
            <ac:spMk id="5" creationId="{7F9C0C75-BE0F-46CE-AA7C-BE92A113EB9F}"/>
          </ac:spMkLst>
        </pc:spChg>
        <pc:spChg chg="mod">
          <ac:chgData name="허 신행" userId="a6d183ce308dbe01" providerId="LiveId" clId="{B6280E3D-C166-414C-B2A2-54347A44E7CC}" dt="2021-06-15T08:30:47.441" v="236" actId="2711"/>
          <ac:spMkLst>
            <pc:docMk/>
            <pc:sldMk cId="268084008" sldId="261"/>
            <ac:spMk id="6" creationId="{34EFC657-EA39-4453-8815-16BADB33F044}"/>
          </ac:spMkLst>
        </pc:spChg>
        <pc:spChg chg="mod">
          <ac:chgData name="허 신행" userId="a6d183ce308dbe01" providerId="LiveId" clId="{B6280E3D-C166-414C-B2A2-54347A44E7CC}" dt="2021-06-15T08:30:47.441" v="236" actId="2711"/>
          <ac:spMkLst>
            <pc:docMk/>
            <pc:sldMk cId="268084008" sldId="261"/>
            <ac:spMk id="7" creationId="{2E6B3DAF-CC15-4759-AA9E-81ED37BE0D3E}"/>
          </ac:spMkLst>
        </pc:spChg>
        <pc:spChg chg="mod">
          <ac:chgData name="허 신행" userId="a6d183ce308dbe01" providerId="LiveId" clId="{B6280E3D-C166-414C-B2A2-54347A44E7CC}" dt="2021-06-15T08:34:28.548" v="240" actId="1076"/>
          <ac:spMkLst>
            <pc:docMk/>
            <pc:sldMk cId="268084008" sldId="261"/>
            <ac:spMk id="8" creationId="{DE86AB63-C952-47F7-B194-E31CC631FEE6}"/>
          </ac:spMkLst>
        </pc:spChg>
        <pc:spChg chg="mod">
          <ac:chgData name="허 신행" userId="a6d183ce308dbe01" providerId="LiveId" clId="{B6280E3D-C166-414C-B2A2-54347A44E7CC}" dt="2021-06-15T08:30:47.441" v="236" actId="2711"/>
          <ac:spMkLst>
            <pc:docMk/>
            <pc:sldMk cId="268084008" sldId="261"/>
            <ac:spMk id="9" creationId="{EDA1B33E-B127-4DD8-A292-DF0C058BA7FE}"/>
          </ac:spMkLst>
        </pc:spChg>
        <pc:spChg chg="add mod ord">
          <ac:chgData name="허 신행" userId="a6d183ce308dbe01" providerId="LiveId" clId="{B6280E3D-C166-414C-B2A2-54347A44E7CC}" dt="2021-06-15T08:34:32.581" v="241" actId="14100"/>
          <ac:spMkLst>
            <pc:docMk/>
            <pc:sldMk cId="268084008" sldId="261"/>
            <ac:spMk id="10" creationId="{CBB343E9-A2D0-46CE-86D0-7665FD659043}"/>
          </ac:spMkLst>
        </pc:spChg>
        <pc:spChg chg="add mod">
          <ac:chgData name="허 신행" userId="a6d183ce308dbe01" providerId="LiveId" clId="{B6280E3D-C166-414C-B2A2-54347A44E7CC}" dt="2021-06-15T08:30:47.441" v="236" actId="2711"/>
          <ac:spMkLst>
            <pc:docMk/>
            <pc:sldMk cId="268084008" sldId="261"/>
            <ac:spMk id="11" creationId="{9EF7F0B0-AA54-4334-9823-89DAB0BBD7FD}"/>
          </ac:spMkLst>
        </pc:spChg>
        <pc:spChg chg="add mod ord">
          <ac:chgData name="허 신행" userId="a6d183ce308dbe01" providerId="LiveId" clId="{B6280E3D-C166-414C-B2A2-54347A44E7CC}" dt="2021-06-15T08:34:46.808" v="244" actId="167"/>
          <ac:spMkLst>
            <pc:docMk/>
            <pc:sldMk cId="268084008" sldId="261"/>
            <ac:spMk id="12" creationId="{1E37854D-7A17-48C6-AC7D-FF7A03876E66}"/>
          </ac:spMkLst>
        </pc:spChg>
        <pc:picChg chg="del">
          <ac:chgData name="허 신행" userId="a6d183ce308dbe01" providerId="LiveId" clId="{B6280E3D-C166-414C-B2A2-54347A44E7CC}" dt="2021-06-15T08:27:50.118" v="175" actId="478"/>
          <ac:picMkLst>
            <pc:docMk/>
            <pc:sldMk cId="268084008" sldId="261"/>
            <ac:picMk id="2" creationId="{E5F7D467-6C43-46ED-80CA-5ED338291702}"/>
          </ac:picMkLst>
        </pc:picChg>
      </pc:sldChg>
      <pc:sldChg chg="delSp add del mod ord">
        <pc:chgData name="허 신행" userId="a6d183ce308dbe01" providerId="LiveId" clId="{B6280E3D-C166-414C-B2A2-54347A44E7CC}" dt="2021-06-15T08:34:09.602" v="237" actId="47"/>
        <pc:sldMkLst>
          <pc:docMk/>
          <pc:sldMk cId="2035122502" sldId="262"/>
        </pc:sldMkLst>
        <pc:picChg chg="del">
          <ac:chgData name="허 신행" userId="a6d183ce308dbe01" providerId="LiveId" clId="{B6280E3D-C166-414C-B2A2-54347A44E7CC}" dt="2021-06-15T08:29:52.619" v="199" actId="478"/>
          <ac:picMkLst>
            <pc:docMk/>
            <pc:sldMk cId="2035122502" sldId="262"/>
            <ac:picMk id="2" creationId="{E5F7D467-6C43-46ED-80CA-5ED338291702}"/>
          </ac:picMkLst>
        </pc:picChg>
      </pc:sldChg>
      <pc:sldChg chg="addSp delSp modSp new mod">
        <pc:chgData name="허 신행" userId="a6d183ce308dbe01" providerId="LiveId" clId="{B6280E3D-C166-414C-B2A2-54347A44E7CC}" dt="2021-06-15T08:50:32.396" v="389"/>
        <pc:sldMkLst>
          <pc:docMk/>
          <pc:sldMk cId="2319469031" sldId="262"/>
        </pc:sldMkLst>
        <pc:spChg chg="add del mod">
          <ac:chgData name="허 신행" userId="a6d183ce308dbe01" providerId="LiveId" clId="{B6280E3D-C166-414C-B2A2-54347A44E7CC}" dt="2021-06-15T08:50:32.396" v="389"/>
          <ac:spMkLst>
            <pc:docMk/>
            <pc:sldMk cId="2319469031" sldId="262"/>
            <ac:spMk id="2" creationId="{993D09D1-DAE0-4A91-B059-E1ED1B845495}"/>
          </ac:spMkLst>
        </pc:spChg>
        <pc:spChg chg="del mod">
          <ac:chgData name="허 신행" userId="a6d183ce308dbe01" providerId="LiveId" clId="{B6280E3D-C166-414C-B2A2-54347A44E7CC}" dt="2021-06-15T08:48:40.766" v="287" actId="478"/>
          <ac:spMkLst>
            <pc:docMk/>
            <pc:sldMk cId="2319469031" sldId="262"/>
            <ac:spMk id="3" creationId="{C902DED2-4593-4611-AD03-28ED315BA5BD}"/>
          </ac:spMkLst>
        </pc:spChg>
        <pc:spChg chg="add del mod">
          <ac:chgData name="허 신행" userId="a6d183ce308dbe01" providerId="LiveId" clId="{B6280E3D-C166-414C-B2A2-54347A44E7CC}" dt="2021-06-15T08:48:53.960" v="352" actId="478"/>
          <ac:spMkLst>
            <pc:docMk/>
            <pc:sldMk cId="2319469031" sldId="262"/>
            <ac:spMk id="5" creationId="{9C433D1C-5828-4997-B4C4-A6A648DD07F3}"/>
          </ac:spMkLst>
        </pc:spChg>
      </pc:sldChg>
      <pc:sldChg chg="addSp delSp modSp new mod">
        <pc:chgData name="허 신행" userId="a6d183ce308dbe01" providerId="LiveId" clId="{B6280E3D-C166-414C-B2A2-54347A44E7CC}" dt="2021-06-15T08:51:03.999" v="398" actId="1076"/>
        <pc:sldMkLst>
          <pc:docMk/>
          <pc:sldMk cId="3350150070" sldId="263"/>
        </pc:sldMkLst>
        <pc:spChg chg="del">
          <ac:chgData name="허 신행" userId="a6d183ce308dbe01" providerId="LiveId" clId="{B6280E3D-C166-414C-B2A2-54347A44E7CC}" dt="2021-06-15T08:50:41.057" v="393" actId="478"/>
          <ac:spMkLst>
            <pc:docMk/>
            <pc:sldMk cId="3350150070" sldId="263"/>
            <ac:spMk id="2" creationId="{B3ABCA15-1E31-4AC4-9D78-C9266D95A5BD}"/>
          </ac:spMkLst>
        </pc:spChg>
        <pc:spChg chg="del">
          <ac:chgData name="허 신행" userId="a6d183ce308dbe01" providerId="LiveId" clId="{B6280E3D-C166-414C-B2A2-54347A44E7CC}" dt="2021-06-15T08:50:41.057" v="393" actId="478"/>
          <ac:spMkLst>
            <pc:docMk/>
            <pc:sldMk cId="3350150070" sldId="263"/>
            <ac:spMk id="3" creationId="{6F69571B-38E2-4BAE-9481-906EEE3E0433}"/>
          </ac:spMkLst>
        </pc:spChg>
        <pc:picChg chg="add mod">
          <ac:chgData name="허 신행" userId="a6d183ce308dbe01" providerId="LiveId" clId="{B6280E3D-C166-414C-B2A2-54347A44E7CC}" dt="2021-06-15T08:50:59.615" v="397" actId="1076"/>
          <ac:picMkLst>
            <pc:docMk/>
            <pc:sldMk cId="3350150070" sldId="263"/>
            <ac:picMk id="5" creationId="{64639D4F-9ADC-46C8-91CB-3F424ABA9434}"/>
          </ac:picMkLst>
        </pc:picChg>
        <pc:picChg chg="add mod">
          <ac:chgData name="허 신행" userId="a6d183ce308dbe01" providerId="LiveId" clId="{B6280E3D-C166-414C-B2A2-54347A44E7CC}" dt="2021-06-15T08:51:03.999" v="398" actId="1076"/>
          <ac:picMkLst>
            <pc:docMk/>
            <pc:sldMk cId="3350150070" sldId="263"/>
            <ac:picMk id="7" creationId="{EA26435D-F01E-42DA-9AF3-058C0B4E6CD5}"/>
          </ac:picMkLst>
        </pc:picChg>
      </pc:sldChg>
    </pc:docChg>
  </pc:docChgLst>
  <pc:docChgLst>
    <pc:chgData name="허 신행" userId="a6d183ce308dbe01" providerId="LiveId" clId="{69C44EFF-9768-4590-AC27-A437B0F85EAA}"/>
    <pc:docChg chg="undo custSel addSld modSld">
      <pc:chgData name="허 신행" userId="a6d183ce308dbe01" providerId="LiveId" clId="{69C44EFF-9768-4590-AC27-A437B0F85EAA}" dt="2021-07-20T10:42:47.094" v="576" actId="20577"/>
      <pc:docMkLst>
        <pc:docMk/>
      </pc:docMkLst>
      <pc:sldChg chg="modSp mod">
        <pc:chgData name="허 신행" userId="a6d183ce308dbe01" providerId="LiveId" clId="{69C44EFF-9768-4590-AC27-A437B0F85EAA}" dt="2021-07-20T03:51:21.671" v="464" actId="20577"/>
        <pc:sldMkLst>
          <pc:docMk/>
          <pc:sldMk cId="614196417" sldId="257"/>
        </pc:sldMkLst>
        <pc:spChg chg="mod">
          <ac:chgData name="허 신행" userId="a6d183ce308dbe01" providerId="LiveId" clId="{69C44EFF-9768-4590-AC27-A437B0F85EAA}" dt="2021-07-20T03:51:21.671" v="464" actId="20577"/>
          <ac:spMkLst>
            <pc:docMk/>
            <pc:sldMk cId="614196417" sldId="257"/>
            <ac:spMk id="3" creationId="{07CC0AA6-DA72-481F-BD4B-A7F4B5776FEF}"/>
          </ac:spMkLst>
        </pc:spChg>
      </pc:sldChg>
      <pc:sldChg chg="addSp delSp">
        <pc:chgData name="허 신행" userId="a6d183ce308dbe01" providerId="LiveId" clId="{69C44EFF-9768-4590-AC27-A437B0F85EAA}" dt="2021-07-20T04:22:44.829" v="551" actId="478"/>
        <pc:sldMkLst>
          <pc:docMk/>
          <pc:sldMk cId="4080919870" sldId="258"/>
        </pc:sldMkLst>
        <pc:picChg chg="add del">
          <ac:chgData name="허 신행" userId="a6d183ce308dbe01" providerId="LiveId" clId="{69C44EFF-9768-4590-AC27-A437B0F85EAA}" dt="2021-07-20T04:22:44.829" v="551" actId="478"/>
          <ac:picMkLst>
            <pc:docMk/>
            <pc:sldMk cId="4080919870" sldId="258"/>
            <ac:picMk id="1026" creationId="{B6AF36AB-3CBD-4E4E-ADED-B5CAD67B3ED5}"/>
          </ac:picMkLst>
        </pc:picChg>
      </pc:sldChg>
      <pc:sldChg chg="modSp mod">
        <pc:chgData name="허 신행" userId="a6d183ce308dbe01" providerId="LiveId" clId="{69C44EFF-9768-4590-AC27-A437B0F85EAA}" dt="2021-07-20T04:01:46.299" v="544"/>
        <pc:sldMkLst>
          <pc:docMk/>
          <pc:sldMk cId="268084008" sldId="261"/>
        </pc:sldMkLst>
        <pc:spChg chg="mod">
          <ac:chgData name="허 신행" userId="a6d183ce308dbe01" providerId="LiveId" clId="{69C44EFF-9768-4590-AC27-A437B0F85EAA}" dt="2021-07-20T04:01:07.105" v="522" actId="20577"/>
          <ac:spMkLst>
            <pc:docMk/>
            <pc:sldMk cId="268084008" sldId="261"/>
            <ac:spMk id="6" creationId="{34EFC657-EA39-4453-8815-16BADB33F044}"/>
          </ac:spMkLst>
        </pc:spChg>
        <pc:spChg chg="mod">
          <ac:chgData name="허 신행" userId="a6d183ce308dbe01" providerId="LiveId" clId="{69C44EFF-9768-4590-AC27-A437B0F85EAA}" dt="2021-07-20T04:01:46.299" v="544"/>
          <ac:spMkLst>
            <pc:docMk/>
            <pc:sldMk cId="268084008" sldId="261"/>
            <ac:spMk id="9" creationId="{EDA1B33E-B127-4DD8-A292-DF0C058BA7FE}"/>
          </ac:spMkLst>
        </pc:spChg>
      </pc:sldChg>
      <pc:sldChg chg="addSp modSp add mod">
        <pc:chgData name="허 신행" userId="a6d183ce308dbe01" providerId="LiveId" clId="{69C44EFF-9768-4590-AC27-A437B0F85EAA}" dt="2021-07-20T10:42:47.094" v="576" actId="20577"/>
        <pc:sldMkLst>
          <pc:docMk/>
          <pc:sldMk cId="2838134832" sldId="264"/>
        </pc:sldMkLst>
        <pc:spChg chg="mod">
          <ac:chgData name="허 신행" userId="a6d183ce308dbe01" providerId="LiveId" clId="{69C44EFF-9768-4590-AC27-A437B0F85EAA}" dt="2021-07-20T05:04:58.135" v="571" actId="164"/>
          <ac:spMkLst>
            <pc:docMk/>
            <pc:sldMk cId="2838134832" sldId="264"/>
            <ac:spMk id="3" creationId="{CAA74548-AA8D-4893-8390-723A8789F769}"/>
          </ac:spMkLst>
        </pc:spChg>
        <pc:spChg chg="mod">
          <ac:chgData name="허 신행" userId="a6d183ce308dbe01" providerId="LiveId" clId="{69C44EFF-9768-4590-AC27-A437B0F85EAA}" dt="2021-07-20T05:05:03.118" v="573" actId="20577"/>
          <ac:spMkLst>
            <pc:docMk/>
            <pc:sldMk cId="2838134832" sldId="264"/>
            <ac:spMk id="4" creationId="{5D8A8903-0178-4FAC-B44E-9FD427DDAD21}"/>
          </ac:spMkLst>
        </pc:spChg>
        <pc:spChg chg="mod">
          <ac:chgData name="허 신행" userId="a6d183ce308dbe01" providerId="LiveId" clId="{69C44EFF-9768-4590-AC27-A437B0F85EAA}" dt="2021-07-20T05:04:58.135" v="571" actId="164"/>
          <ac:spMkLst>
            <pc:docMk/>
            <pc:sldMk cId="2838134832" sldId="264"/>
            <ac:spMk id="11" creationId="{9EF7F0B0-AA54-4334-9823-89DAB0BBD7FD}"/>
          </ac:spMkLst>
        </pc:spChg>
        <pc:spChg chg="add mod">
          <ac:chgData name="허 신행" userId="a6d183ce308dbe01" providerId="LiveId" clId="{69C44EFF-9768-4590-AC27-A437B0F85EAA}" dt="2021-07-20T10:42:47.094" v="576" actId="20577"/>
          <ac:spMkLst>
            <pc:docMk/>
            <pc:sldMk cId="2838134832" sldId="264"/>
            <ac:spMk id="13" creationId="{CDF59737-BF46-4914-8FA3-6261AA672BB2}"/>
          </ac:spMkLst>
        </pc:spChg>
        <pc:grpChg chg="add mod">
          <ac:chgData name="허 신행" userId="a6d183ce308dbe01" providerId="LiveId" clId="{69C44EFF-9768-4590-AC27-A437B0F85EAA}" dt="2021-07-20T05:05:05.329" v="574" actId="1076"/>
          <ac:grpSpMkLst>
            <pc:docMk/>
            <pc:sldMk cId="2838134832" sldId="264"/>
            <ac:grpSpMk id="2" creationId="{79E5B33B-4F56-4300-ABF1-E8C369B6AD0C}"/>
          </ac:grpSpMkLst>
        </pc:grpChg>
      </pc:sldChg>
      <pc:sldChg chg="addSp delSp modSp add mod setBg setClrOvrMap">
        <pc:chgData name="허 신행" userId="a6d183ce308dbe01" providerId="LiveId" clId="{69C44EFF-9768-4590-AC27-A437B0F85EAA}" dt="2021-07-20T05:04:24.552" v="566" actId="26606"/>
        <pc:sldMkLst>
          <pc:docMk/>
          <pc:sldMk cId="3019931810" sldId="265"/>
        </pc:sldMkLst>
        <pc:spChg chg="add del">
          <ac:chgData name="허 신행" userId="a6d183ce308dbe01" providerId="LiveId" clId="{69C44EFF-9768-4590-AC27-A437B0F85EAA}" dt="2021-07-20T05:04:05.209" v="556" actId="26606"/>
          <ac:spMkLst>
            <pc:docMk/>
            <pc:sldMk cId="3019931810" sldId="265"/>
            <ac:spMk id="71" creationId="{92CC4BDB-5B81-4023-B967-7DF04BC13389}"/>
          </ac:spMkLst>
        </pc:spChg>
        <pc:spChg chg="add del">
          <ac:chgData name="허 신행" userId="a6d183ce308dbe01" providerId="LiveId" clId="{69C44EFF-9768-4590-AC27-A437B0F85EAA}" dt="2021-07-20T05:04:07.611" v="560" actId="26606"/>
          <ac:spMkLst>
            <pc:docMk/>
            <pc:sldMk cId="3019931810" sldId="265"/>
            <ac:spMk id="1028" creationId="{42A4FC2C-047E-45A5-965D-8E1E3BF09BC6}"/>
          </ac:spMkLst>
        </pc:spChg>
        <pc:spChg chg="add del">
          <ac:chgData name="허 신행" userId="a6d183ce308dbe01" providerId="LiveId" clId="{69C44EFF-9768-4590-AC27-A437B0F85EAA}" dt="2021-07-20T05:04:17.886" v="564" actId="26606"/>
          <ac:spMkLst>
            <pc:docMk/>
            <pc:sldMk cId="3019931810" sldId="265"/>
            <ac:spMk id="1029" creationId="{5D9FC6AC-4A12-4825-8ABE-0732B8EF4D16}"/>
          </ac:spMkLst>
        </pc:spChg>
        <pc:spChg chg="add del">
          <ac:chgData name="허 신행" userId="a6d183ce308dbe01" providerId="LiveId" clId="{69C44EFF-9768-4590-AC27-A437B0F85EAA}" dt="2021-07-20T05:04:24.552" v="566" actId="26606"/>
          <ac:spMkLst>
            <pc:docMk/>
            <pc:sldMk cId="3019931810" sldId="265"/>
            <ac:spMk id="1031" creationId="{42A4FC2C-047E-45A5-965D-8E1E3BF09BC6}"/>
          </ac:spMkLst>
        </pc:spChg>
        <pc:picChg chg="del">
          <ac:chgData name="허 신행" userId="a6d183ce308dbe01" providerId="LiveId" clId="{69C44EFF-9768-4590-AC27-A437B0F85EAA}" dt="2021-07-20T04:22:46.197" v="552" actId="478"/>
          <ac:picMkLst>
            <pc:docMk/>
            <pc:sldMk cId="3019931810" sldId="265"/>
            <ac:picMk id="3" creationId="{EB5AE02F-4A39-4CCD-A024-45D48770878E}"/>
          </ac:picMkLst>
        </pc:picChg>
        <pc:picChg chg="del">
          <ac:chgData name="허 신행" userId="a6d183ce308dbe01" providerId="LiveId" clId="{69C44EFF-9768-4590-AC27-A437B0F85EAA}" dt="2021-07-20T04:22:46.749" v="553" actId="478"/>
          <ac:picMkLst>
            <pc:docMk/>
            <pc:sldMk cId="3019931810" sldId="265"/>
            <ac:picMk id="5" creationId="{4FE31EDD-E4D0-4EEF-B72F-256D4F3792BB}"/>
          </ac:picMkLst>
        </pc:picChg>
        <pc:picChg chg="mod">
          <ac:chgData name="허 신행" userId="a6d183ce308dbe01" providerId="LiveId" clId="{69C44EFF-9768-4590-AC27-A437B0F85EAA}" dt="2021-07-20T05:04:24.552" v="566" actId="26606"/>
          <ac:picMkLst>
            <pc:docMk/>
            <pc:sldMk cId="3019931810" sldId="265"/>
            <ac:picMk id="1026" creationId="{B6AF36AB-3CBD-4E4E-ADED-B5CAD67B3E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DEAFB-3845-4C4C-B51A-125966956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D7EFA8-AA2E-4EDD-AD2D-CEB7DA75D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E9EAE-CCED-4518-B6BC-BC257CF0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B3CE-33D3-4F6E-9CEB-7C8718DBF63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88E91-E169-4968-8837-71C41A2C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18412-E906-4E1D-9737-E57AA0C7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82A6-6000-410D-AD1F-C33EBFFC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5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9B95C-31E3-472D-A417-CF19BF4C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71960-19EF-421B-B77A-E320E914B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F2140-36D9-4DC3-AF8F-9EDDBA96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B3CE-33D3-4F6E-9CEB-7C8718DBF63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A1D33-9639-48AA-A3E3-B35269D3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460A9-9133-4C5E-A16B-A76DD1C2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82A6-6000-410D-AD1F-C33EBFFC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1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CF6561-D29A-4B1F-8BDC-0B87CEDA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40233F-AE22-4A2F-BC71-F300A29A9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A86F8-8A67-4F58-AA70-2AB19BEE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B3CE-33D3-4F6E-9CEB-7C8718DBF63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F982D-A88D-4B7D-84D8-9FE0FDDA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83CE3-8EFC-4BC1-A9F8-54FD2E34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82A6-6000-410D-AD1F-C33EBFFC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7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CEC7D-5827-4D99-8D3A-7C96CFAD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4F807-A88C-4312-8753-5EFD9339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B998-E665-4020-8237-F6FB42E8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B3CE-33D3-4F6E-9CEB-7C8718DBF63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F28E8-4264-4B02-81A5-0B1E2F88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9E13D-A3F4-4909-A4FF-3B1FA5F8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82A6-6000-410D-AD1F-C33EBFFC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5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FC842-09EB-47E1-B5E0-DCF0ED2E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4F251-137C-4D8C-AF4A-627199B7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7C08E-9927-4E11-A048-0D2A2B80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B3CE-33D3-4F6E-9CEB-7C8718DBF63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D0E9B-56CF-4811-A9CF-0CCC6E75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7F5B7-373A-4CBD-B83E-FD7E4A6C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82A6-6000-410D-AD1F-C33EBFFC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8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DAE5C-8B23-4832-A3F1-C8B0A31C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C5261-873E-4755-B7CD-AC46D1855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17203-D1BD-4A22-8BB1-8CBEAAC6A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F25EC-B232-4E43-9BA1-76590220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B3CE-33D3-4F6E-9CEB-7C8718DBF63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945D5-0324-4666-9C32-142AEA3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6B270-C722-4E89-BB19-2886CC0A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82A6-6000-410D-AD1F-C33EBFFC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2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00C53-73C8-4F26-9CED-32C5E35E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1EDE0-2878-4AC9-AE6F-2A73F85F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68C91-CF44-41CE-B284-299825AE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CB278F-0AF0-443B-B1DF-312DE7836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3B920C-A262-4DE8-ADDE-3AA2E2A3C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11ED69-8D55-41FE-B83A-B099E680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B3CE-33D3-4F6E-9CEB-7C8718DBF63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6AA20-288D-4FCA-8898-F290F6E1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8B511-0912-47E0-8C49-F818A0D4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82A6-6000-410D-AD1F-C33EBFFC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7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859CC-9BCD-44EC-B788-0B393402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9AE5D8-B03E-4655-920B-B8233A56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B3CE-33D3-4F6E-9CEB-7C8718DBF63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C6A5-C383-44A9-B85F-BA8A6221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68E76A-D719-4566-B9E5-A83957B0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82A6-6000-410D-AD1F-C33EBFFC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1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7C3A29-0F56-49E3-B076-6599AF32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B3CE-33D3-4F6E-9CEB-7C8718DBF63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5EA960-E8D1-41E2-B7EC-59A360FA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323F12-337E-41D5-8C85-8D52D6CF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82A6-6000-410D-AD1F-C33EBFFC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32C5E-6B4B-402C-9E62-6B874C73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F54C6-B86B-4EDB-859E-91A96AAC9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7A8060-0372-49C8-9557-44A50B3DB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FA321-C22C-4C3A-A6FC-4F541AF0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B3CE-33D3-4F6E-9CEB-7C8718DBF63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C24B3-9ABF-4A80-BE3D-C3D541B8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645E9-74E5-444A-9DC7-76ACDAF0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82A6-6000-410D-AD1F-C33EBFFC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30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8E6CB-8ADB-47E7-87A7-D09C89BA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368855-2B02-4CAE-A880-87D039DCB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BB573-AA66-4C93-8BE9-04B4C3EA4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7B7E6-4F24-4FF3-A4A4-2B9FA8B3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B3CE-33D3-4F6E-9CEB-7C8718DBF63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27155-B184-43E0-84BF-7C15E494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2DF27D-E87C-4395-9A89-D8126345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82A6-6000-410D-AD1F-C33EBFFC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2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44B22-B9D7-47B5-AE90-90F885E0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F1737-335F-404C-A6D6-90147C183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DEAAB-DDAD-4BC7-B741-75B4C09D1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B3CE-33D3-4F6E-9CEB-7C8718DBF63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BE922-F02A-4B8F-BA6B-5BA9D587F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B6CE7-64D6-49FA-B3F1-CBEA37877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E82A6-6000-410D-AD1F-C33EBFFC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4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9302F-2838-4774-AFD6-F13A57482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리드믹카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390E6C-7729-4817-8E34-E198C80D4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41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F7D467-6C43-46ED-80CA-5ED338291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357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AA74548-AA8D-4893-8390-723A8789F769}"/>
              </a:ext>
            </a:extLst>
          </p:cNvPr>
          <p:cNvSpPr/>
          <p:nvPr/>
        </p:nvSpPr>
        <p:spPr>
          <a:xfrm>
            <a:off x="4706224" y="5729681"/>
            <a:ext cx="41273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선택된 모드 </a:t>
            </a:r>
            <a:r>
              <a:rPr lang="en-US" altLang="ko-KR"/>
              <a:t>/ </a:t>
            </a:r>
            <a:r>
              <a:rPr lang="ko-KR" altLang="en-US"/>
              <a:t>트랙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8A8903-0178-4FAC-B44E-9FD427DDAD21}"/>
              </a:ext>
            </a:extLst>
          </p:cNvPr>
          <p:cNvSpPr/>
          <p:nvPr/>
        </p:nvSpPr>
        <p:spPr>
          <a:xfrm>
            <a:off x="9076888" y="5410899"/>
            <a:ext cx="2952924" cy="123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레이싱 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9C0C75-BE0F-46CE-AA7C-BE92A113EB9F}"/>
              </a:ext>
            </a:extLst>
          </p:cNvPr>
          <p:cNvSpPr/>
          <p:nvPr/>
        </p:nvSpPr>
        <p:spPr>
          <a:xfrm>
            <a:off x="151001" y="100668"/>
            <a:ext cx="2055303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플레이어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EFC657-EA39-4453-8815-16BADB33F044}"/>
              </a:ext>
            </a:extLst>
          </p:cNvPr>
          <p:cNvSpPr/>
          <p:nvPr/>
        </p:nvSpPr>
        <p:spPr>
          <a:xfrm>
            <a:off x="3892491" y="2684477"/>
            <a:ext cx="4597168" cy="224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차량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B3DAF-CC15-4759-AA9E-81ED37BE0D3E}"/>
              </a:ext>
            </a:extLst>
          </p:cNvPr>
          <p:cNvSpPr/>
          <p:nvPr/>
        </p:nvSpPr>
        <p:spPr>
          <a:xfrm>
            <a:off x="11291582" y="100668"/>
            <a:ext cx="738230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86AB63-C952-47F7-B194-E31CC631FEE6}"/>
              </a:ext>
            </a:extLst>
          </p:cNvPr>
          <p:cNvSpPr/>
          <p:nvPr/>
        </p:nvSpPr>
        <p:spPr>
          <a:xfrm>
            <a:off x="8623883" y="100668"/>
            <a:ext cx="2532154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A1B33E-B127-4DD8-A292-DF0C058BA7FE}"/>
              </a:ext>
            </a:extLst>
          </p:cNvPr>
          <p:cNvSpPr/>
          <p:nvPr/>
        </p:nvSpPr>
        <p:spPr>
          <a:xfrm>
            <a:off x="151001" y="2684477"/>
            <a:ext cx="1015069" cy="224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기어</a:t>
            </a:r>
            <a:endParaRPr lang="en-US" altLang="ko-KR"/>
          </a:p>
          <a:p>
            <a:pPr algn="ctr"/>
            <a:r>
              <a:rPr lang="ko-KR" altLang="en-US"/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65480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96E3D-5992-48F5-A440-7EAC405C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5" y="365126"/>
            <a:ext cx="11040035" cy="872004"/>
          </a:xfrm>
        </p:spPr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C0AA6-DA72-481F-BD4B-A7F4B5776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452282"/>
            <a:ext cx="10932459" cy="4724681"/>
          </a:xfrm>
        </p:spPr>
        <p:txBody>
          <a:bodyPr/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리드믹카의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로비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정리한 문서이다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로비는 기능에 따라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씬으로 구별된다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아웃게임 씬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971550" lvl="1" indent="-514350">
              <a:buAutoNum type="arabicPeriod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플레이어의 차량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곡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아이템을 세팅하거나 강화 및 구매할 수 있는 화면이다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플레이어 세팅이 끝나면 원하는 스테이지를 선택해 주행할 수 있다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971550" lvl="1" indent="-514350">
              <a:buAutoNum type="arabicPeriod"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인게임 씬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971550" lvl="1" indent="-514350">
              <a:buAutoNum type="arabicPeriod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아웃게임에서 선택한 스테이지를 주행하는 씬이다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게임의 직접적인 플레이가 나타나는 씬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19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37854D-7A17-48C6-AC7D-FF7A03876E66}"/>
              </a:ext>
            </a:extLst>
          </p:cNvPr>
          <p:cNvSpPr/>
          <p:nvPr/>
        </p:nvSpPr>
        <p:spPr>
          <a:xfrm>
            <a:off x="0" y="6660858"/>
            <a:ext cx="12192000" cy="22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B343E9-A2D0-46CE-86D0-7665FD659043}"/>
              </a:ext>
            </a:extLst>
          </p:cNvPr>
          <p:cNvSpPr/>
          <p:nvPr/>
        </p:nvSpPr>
        <p:spPr>
          <a:xfrm>
            <a:off x="0" y="0"/>
            <a:ext cx="12192000" cy="22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A74548-AA8D-4893-8390-723A8789F769}"/>
              </a:ext>
            </a:extLst>
          </p:cNvPr>
          <p:cNvSpPr/>
          <p:nvPr/>
        </p:nvSpPr>
        <p:spPr>
          <a:xfrm>
            <a:off x="6585358" y="6056852"/>
            <a:ext cx="2418827" cy="717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선택된 게임 모드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8A8903-0178-4FAC-B44E-9FD427DDAD21}"/>
              </a:ext>
            </a:extLst>
          </p:cNvPr>
          <p:cNvSpPr/>
          <p:nvPr/>
        </p:nvSpPr>
        <p:spPr>
          <a:xfrm>
            <a:off x="9146798" y="5368954"/>
            <a:ext cx="2952924" cy="140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레이싱 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9C0C75-BE0F-46CE-AA7C-BE92A113EB9F}"/>
              </a:ext>
            </a:extLst>
          </p:cNvPr>
          <p:cNvSpPr/>
          <p:nvPr/>
        </p:nvSpPr>
        <p:spPr>
          <a:xfrm>
            <a:off x="92278" y="83890"/>
            <a:ext cx="3020037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플레이어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EFC657-EA39-4453-8815-16BADB33F044}"/>
              </a:ext>
            </a:extLst>
          </p:cNvPr>
          <p:cNvSpPr/>
          <p:nvPr/>
        </p:nvSpPr>
        <p:spPr>
          <a:xfrm>
            <a:off x="3892491" y="2684477"/>
            <a:ext cx="4597168" cy="224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차량 이미지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B3DAF-CC15-4759-AA9E-81ED37BE0D3E}"/>
              </a:ext>
            </a:extLst>
          </p:cNvPr>
          <p:cNvSpPr/>
          <p:nvPr/>
        </p:nvSpPr>
        <p:spPr>
          <a:xfrm>
            <a:off x="11361492" y="83890"/>
            <a:ext cx="738230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옵션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86AB63-C952-47F7-B194-E31CC631FEE6}"/>
              </a:ext>
            </a:extLst>
          </p:cNvPr>
          <p:cNvSpPr/>
          <p:nvPr/>
        </p:nvSpPr>
        <p:spPr>
          <a:xfrm>
            <a:off x="8737060" y="83890"/>
            <a:ext cx="2532154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A1B33E-B127-4DD8-A292-DF0C058BA7FE}"/>
              </a:ext>
            </a:extLst>
          </p:cNvPr>
          <p:cNvSpPr/>
          <p:nvPr/>
        </p:nvSpPr>
        <p:spPr>
          <a:xfrm>
            <a:off x="151001" y="1308681"/>
            <a:ext cx="1015069" cy="546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차량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F7F0B0-AA54-4334-9823-89DAB0BBD7FD}"/>
              </a:ext>
            </a:extLst>
          </p:cNvPr>
          <p:cNvSpPr/>
          <p:nvPr/>
        </p:nvSpPr>
        <p:spPr>
          <a:xfrm>
            <a:off x="6585358" y="5700319"/>
            <a:ext cx="2418827" cy="35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트랙</a:t>
            </a:r>
          </a:p>
        </p:txBody>
      </p:sp>
    </p:spTree>
    <p:extLst>
      <p:ext uri="{BB962C8B-B14F-4D97-AF65-F5344CB8AC3E}">
        <p14:creationId xmlns:p14="http://schemas.microsoft.com/office/powerpoint/2010/main" val="26808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쿠키런 오븐브레이크 업데이트! 마법사탕과 버닝 데이 추가 : 네이버 블로그">
            <a:extLst>
              <a:ext uri="{FF2B5EF4-FFF2-40B4-BE49-F238E27FC236}">
                <a16:creationId xmlns:a16="http://schemas.microsoft.com/office/drawing/2014/main" id="{E1713367-7354-4323-9EB9-2CA12F898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37854D-7A17-48C6-AC7D-FF7A03876E66}"/>
              </a:ext>
            </a:extLst>
          </p:cNvPr>
          <p:cNvSpPr/>
          <p:nvPr/>
        </p:nvSpPr>
        <p:spPr>
          <a:xfrm>
            <a:off x="0" y="6660858"/>
            <a:ext cx="12192000" cy="22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B343E9-A2D0-46CE-86D0-7665FD659043}"/>
              </a:ext>
            </a:extLst>
          </p:cNvPr>
          <p:cNvSpPr/>
          <p:nvPr/>
        </p:nvSpPr>
        <p:spPr>
          <a:xfrm>
            <a:off x="0" y="0"/>
            <a:ext cx="12192000" cy="22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B3DAF-CC15-4759-AA9E-81ED37BE0D3E}"/>
              </a:ext>
            </a:extLst>
          </p:cNvPr>
          <p:cNvSpPr/>
          <p:nvPr/>
        </p:nvSpPr>
        <p:spPr>
          <a:xfrm>
            <a:off x="11674136" y="83890"/>
            <a:ext cx="42558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옵션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86AB63-C952-47F7-B194-E31CC631FEE6}"/>
              </a:ext>
            </a:extLst>
          </p:cNvPr>
          <p:cNvSpPr/>
          <p:nvPr/>
        </p:nvSpPr>
        <p:spPr>
          <a:xfrm>
            <a:off x="9049704" y="83890"/>
            <a:ext cx="2532154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재화</a:t>
            </a:r>
          </a:p>
        </p:txBody>
      </p:sp>
    </p:spTree>
    <p:extLst>
      <p:ext uri="{BB962C8B-B14F-4D97-AF65-F5344CB8AC3E}">
        <p14:creationId xmlns:p14="http://schemas.microsoft.com/office/powerpoint/2010/main" val="283813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EE31B8-88C0-465F-9FF3-0D8E92464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08"/>
          <a:stretch/>
        </p:blipFill>
        <p:spPr>
          <a:xfrm>
            <a:off x="-1" y="0"/>
            <a:ext cx="12192002" cy="688736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37854D-7A17-48C6-AC7D-FF7A03876E66}"/>
              </a:ext>
            </a:extLst>
          </p:cNvPr>
          <p:cNvSpPr/>
          <p:nvPr/>
        </p:nvSpPr>
        <p:spPr>
          <a:xfrm>
            <a:off x="0" y="6660858"/>
            <a:ext cx="12192000" cy="22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B343E9-A2D0-46CE-86D0-7665FD659043}"/>
              </a:ext>
            </a:extLst>
          </p:cNvPr>
          <p:cNvSpPr/>
          <p:nvPr/>
        </p:nvSpPr>
        <p:spPr>
          <a:xfrm>
            <a:off x="0" y="0"/>
            <a:ext cx="12192000" cy="22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B3DAF-CC15-4759-AA9E-81ED37BE0D3E}"/>
              </a:ext>
            </a:extLst>
          </p:cNvPr>
          <p:cNvSpPr/>
          <p:nvPr/>
        </p:nvSpPr>
        <p:spPr>
          <a:xfrm>
            <a:off x="11674136" y="83890"/>
            <a:ext cx="42558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옵션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86AB63-C952-47F7-B194-E31CC631FEE6}"/>
              </a:ext>
            </a:extLst>
          </p:cNvPr>
          <p:cNvSpPr/>
          <p:nvPr/>
        </p:nvSpPr>
        <p:spPr>
          <a:xfrm>
            <a:off x="9049704" y="83890"/>
            <a:ext cx="2532154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9F9FA-D6F5-407F-AFCF-888E5FE60168}"/>
              </a:ext>
            </a:extLst>
          </p:cNvPr>
          <p:cNvSpPr/>
          <p:nvPr/>
        </p:nvSpPr>
        <p:spPr>
          <a:xfrm>
            <a:off x="6312024" y="1068985"/>
            <a:ext cx="5246162" cy="5125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CD2787-A6EC-435E-A7D6-E0332EFF89B0}"/>
              </a:ext>
            </a:extLst>
          </p:cNvPr>
          <p:cNvSpPr/>
          <p:nvPr/>
        </p:nvSpPr>
        <p:spPr>
          <a:xfrm>
            <a:off x="6467853" y="1221385"/>
            <a:ext cx="4934504" cy="820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테마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아지랑이 사막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FE2263-BBC5-4AB1-9CE4-811B01B456B6}"/>
              </a:ext>
            </a:extLst>
          </p:cNvPr>
          <p:cNvSpPr/>
          <p:nvPr/>
        </p:nvSpPr>
        <p:spPr>
          <a:xfrm>
            <a:off x="6467853" y="2194264"/>
            <a:ext cx="4934504" cy="820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최고 기록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3,248,210</a:t>
            </a:r>
          </a:p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등급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E235E7-6FA4-4AE4-A261-948E97B5B114}"/>
              </a:ext>
            </a:extLst>
          </p:cNvPr>
          <p:cNvSpPr/>
          <p:nvPr/>
        </p:nvSpPr>
        <p:spPr>
          <a:xfrm>
            <a:off x="6467853" y="3167143"/>
            <a:ext cx="4934504" cy="2878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테마 곡 정보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8DF64-379F-4C9B-A4C5-5F15AB3F8305}"/>
              </a:ext>
            </a:extLst>
          </p:cNvPr>
          <p:cNvSpPr/>
          <p:nvPr/>
        </p:nvSpPr>
        <p:spPr>
          <a:xfrm>
            <a:off x="6564497" y="3630723"/>
            <a:ext cx="4741216" cy="666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곡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황야를 가르며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BPM : 90 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최고속도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60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8E821-73B5-4A01-AB01-D10D7E95E847}"/>
              </a:ext>
            </a:extLst>
          </p:cNvPr>
          <p:cNvSpPr/>
          <p:nvPr/>
        </p:nvSpPr>
        <p:spPr>
          <a:xfrm>
            <a:off x="6564497" y="4449192"/>
            <a:ext cx="4741216" cy="666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곡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석양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BPM : 108 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최고속도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100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F5FF0B-CFE1-461C-9711-3E5445EDD0D7}"/>
              </a:ext>
            </a:extLst>
          </p:cNvPr>
          <p:cNvSpPr/>
          <p:nvPr/>
        </p:nvSpPr>
        <p:spPr>
          <a:xfrm>
            <a:off x="6564497" y="5246349"/>
            <a:ext cx="4741216" cy="666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곡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모래폭풍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BPM : 120 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최고속도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150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7F0899-EB1B-4EB3-9B1D-A4F0255A9270}"/>
              </a:ext>
            </a:extLst>
          </p:cNvPr>
          <p:cNvSpPr/>
          <p:nvPr/>
        </p:nvSpPr>
        <p:spPr>
          <a:xfrm>
            <a:off x="633814" y="1068985"/>
            <a:ext cx="5246162" cy="5125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5C5481-8220-4A04-A856-78F81C0633C7}"/>
              </a:ext>
            </a:extLst>
          </p:cNvPr>
          <p:cNvSpPr/>
          <p:nvPr/>
        </p:nvSpPr>
        <p:spPr>
          <a:xfrm>
            <a:off x="789643" y="1221385"/>
            <a:ext cx="4934504" cy="72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차량 명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81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D09D1-DAE0-4A91-B059-E1ED1B84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레퍼런스 및 이전 와이어 프레임</a:t>
            </a:r>
          </a:p>
        </p:txBody>
      </p:sp>
    </p:spTree>
    <p:extLst>
      <p:ext uri="{BB962C8B-B14F-4D97-AF65-F5344CB8AC3E}">
        <p14:creationId xmlns:p14="http://schemas.microsoft.com/office/powerpoint/2010/main" val="231946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E31EDD-E4D0-4EEF-B72F-256D4F379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322" y="2711501"/>
            <a:ext cx="7229475" cy="4048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5AE02F-4A39-4CCD-A024-45D487708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2" y="98374"/>
            <a:ext cx="72485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1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쿠키런 오븐브레이크 업데이트! 마법사탕과 버닝 데이 추가 : 네이버 블로그">
            <a:extLst>
              <a:ext uri="{FF2B5EF4-FFF2-40B4-BE49-F238E27FC236}">
                <a16:creationId xmlns:a16="http://schemas.microsoft.com/office/drawing/2014/main" id="{B6AF36AB-3CBD-4E4E-ADED-B5CAD67B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93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639D4F-9ADC-46C8-91CB-3F424ABA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9" y="217777"/>
            <a:ext cx="5705475" cy="285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26435D-F01E-42DA-9AF3-058C0B4E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9" y="3253652"/>
            <a:ext cx="56578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5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145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</vt:lpstr>
      <vt:lpstr>나눔스퀘어_ac</vt:lpstr>
      <vt:lpstr>나눔스퀘어_ac ExtraBold</vt:lpstr>
      <vt:lpstr>맑은 고딕</vt:lpstr>
      <vt:lpstr>Arial</vt:lpstr>
      <vt:lpstr>Office 테마</vt:lpstr>
      <vt:lpstr>리드믹카</vt:lpstr>
      <vt:lpstr>개요</vt:lpstr>
      <vt:lpstr>PowerPoint 프레젠테이션</vt:lpstr>
      <vt:lpstr>PowerPoint 프레젠테이션</vt:lpstr>
      <vt:lpstr>PowerPoint 프레젠테이션</vt:lpstr>
      <vt:lpstr>레퍼런스 및 이전 와이어 프레임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리드믹카</dc:title>
  <dc:creator>허 신행</dc:creator>
  <cp:lastModifiedBy>허 신행</cp:lastModifiedBy>
  <cp:revision>5</cp:revision>
  <dcterms:created xsi:type="dcterms:W3CDTF">2021-06-15T07:12:45Z</dcterms:created>
  <dcterms:modified xsi:type="dcterms:W3CDTF">2021-07-27T11:45:00Z</dcterms:modified>
</cp:coreProperties>
</file>