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2"/>
  </p:notesMasterIdLst>
  <p:sldIdLst>
    <p:sldId id="259" r:id="rId2"/>
    <p:sldId id="263" r:id="rId3"/>
    <p:sldId id="267" r:id="rId4"/>
    <p:sldId id="265" r:id="rId5"/>
    <p:sldId id="268" r:id="rId6"/>
    <p:sldId id="271" r:id="rId7"/>
    <p:sldId id="270" r:id="rId8"/>
    <p:sldId id="272" r:id="rId9"/>
    <p:sldId id="273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190D"/>
    <a:srgbClr val="C70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191" autoAdjust="0"/>
    <p:restoredTop sz="77358" autoAdjust="0"/>
  </p:normalViewPr>
  <p:slideViewPr>
    <p:cSldViewPr snapToGrid="0">
      <p:cViewPr varScale="1">
        <p:scale>
          <a:sx n="45" d="100"/>
          <a:sy n="45" d="100"/>
        </p:scale>
        <p:origin x="9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573EF-15A2-4CC2-AD2A-71F2ED981AB6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D9AC1-7ADB-478E-9EE9-8BE4BE8A5C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0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Idee</a:t>
            </a:r>
            <a:r>
              <a:rPr lang="de-DE" baseline="0" dirty="0"/>
              <a:t> basiert auf Serie „</a:t>
            </a:r>
            <a:r>
              <a:rPr lang="de-DE" baseline="0" dirty="0" err="1"/>
              <a:t>Stranger</a:t>
            </a:r>
            <a:r>
              <a:rPr lang="de-DE" baseline="0" dirty="0"/>
              <a:t> Things“. </a:t>
            </a:r>
          </a:p>
          <a:p>
            <a:r>
              <a:rPr lang="de-DE" i="1" baseline="0" dirty="0"/>
              <a:t>Video abspielen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D9AC1-7ADB-478E-9EE9-8BE4BE8A5C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65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Tolle</a:t>
            </a:r>
            <a:r>
              <a:rPr lang="de-DE" baseline="0" dirty="0"/>
              <a:t> Features zeigen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D9AC1-7ADB-478E-9EE9-8BE4BE8A5C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65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D9AC1-7ADB-478E-9EE9-8BE4BE8A5C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04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="1" dirty="0"/>
              <a:t>Lichter einzeln Steuern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(Sollen</a:t>
            </a:r>
            <a:r>
              <a:rPr lang="de-DE" baseline="0" dirty="0"/>
              <a:t> einzelne Lampen sein -&gt; Design)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Arduino</a:t>
            </a:r>
            <a:r>
              <a:rPr lang="de-DE" baseline="0" dirty="0"/>
              <a:t> </a:t>
            </a:r>
            <a:r>
              <a:rPr lang="de-DE" baseline="0" dirty="0" err="1"/>
              <a:t>board</a:t>
            </a:r>
            <a:r>
              <a:rPr lang="de-DE" baseline="0" dirty="0"/>
              <a:t> hat zu wenig Output um selbst Lichterkette zu bauen -&gt; WS2811 Controller entdeckt -&gt; Kette bereits wie gewünscht angeboten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(</a:t>
            </a:r>
            <a:r>
              <a:rPr lang="de-DE" b="1" dirty="0"/>
              <a:t>Texteingabe muss möglich sein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Serielle Schnittstelle</a:t>
            </a:r>
            <a:r>
              <a:rPr lang="de-DE" baseline="0" dirty="0"/>
              <a:t> möglich</a:t>
            </a:r>
          </a:p>
          <a:p>
            <a:pPr marL="628650" lvl="1" indent="-171450">
              <a:buFontTx/>
              <a:buChar char="-"/>
            </a:pPr>
            <a:r>
              <a:rPr lang="de-DE" baseline="0" dirty="0"/>
              <a:t>PS2 ermöglicht Autonomer Betrieb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b="1" dirty="0"/>
              <a:t>Anzeige der Eingabe</a:t>
            </a:r>
            <a:r>
              <a:rPr lang="de-DE" baseline="0" dirty="0"/>
              <a:t> (LCD)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D9AC1-7ADB-478E-9EE9-8BE4BE8A5C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72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D9AC1-7ADB-478E-9EE9-8BE4BE8A5C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95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BILD</a:t>
            </a:r>
            <a:r>
              <a:rPr lang="de-DE" b="1" baseline="0" dirty="0"/>
              <a:t> von gelötetem Board einfügen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D9AC1-7ADB-478E-9EE9-8BE4BE8A5C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10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BILD</a:t>
            </a:r>
            <a:r>
              <a:rPr lang="de-DE" b="1" baseline="0" dirty="0"/>
              <a:t> von gelötetem Board einfügen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D9AC1-7ADB-478E-9EE9-8BE4BE8A5C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22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BILD</a:t>
            </a:r>
            <a:r>
              <a:rPr lang="de-DE" b="1" baseline="0" dirty="0"/>
              <a:t> von gelötetem Board einfügen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D9AC1-7ADB-478E-9EE9-8BE4BE8A5C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83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BILD</a:t>
            </a:r>
            <a:r>
              <a:rPr lang="de-DE" b="1" baseline="0" dirty="0"/>
              <a:t> von gelötetem Board einfügen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D9AC1-7ADB-478E-9EE9-8BE4BE8A5C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59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BILD</a:t>
            </a:r>
            <a:r>
              <a:rPr lang="de-DE" b="1" baseline="0" dirty="0"/>
              <a:t> von gelötetem Board einfügen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D9AC1-7ADB-478E-9EE9-8BE4BE8A5C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28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DC190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521D-0B2F-4643-8520-02F6AE2087D3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Ksoll, Johannes Hartmann, Laura Hetz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5D70-EBDC-49F1-AB52-5A0DAC434D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A3FC-E956-4B83-A248-5F8A375DDE9D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Ksoll, Johannes Hartmann, Laura Hetz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5D70-EBDC-49F1-AB52-5A0DAC434D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8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19E-600E-43BB-B37A-C36210E0C72D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Ksoll, Johannes Hartmann, Laura Hetz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5D70-EBDC-49F1-AB52-5A0DAC434D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0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31EB-C5A6-48FD-8FC2-37E13A4C037D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Ksoll, Johannes Hartmann, Laura Hetz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5D70-EBDC-49F1-AB52-5A0DAC434D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7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956B-8867-4896-9555-4E1DF9FED355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Ksoll, Johannes Hartmann, Laura Hetz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5D70-EBDC-49F1-AB52-5A0DAC434D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7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6040-17CE-4E0A-9E60-675FBC2A8ED4}" type="datetime1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Ksoll, Johannes Hartmann, Laura Hetz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5D70-EBDC-49F1-AB52-5A0DAC434D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8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542F-C9C6-4597-A813-C627A403316A}" type="datetime1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Ksoll, Johannes Hartmann, Laura Hetz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5D70-EBDC-49F1-AB52-5A0DAC434D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2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78AA-7E38-447F-BE43-9A5E003B40CD}" type="datetime1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Ksoll, Johannes Hartmann, Laura Hetz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5D70-EBDC-49F1-AB52-5A0DAC434D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B438-E0FC-4813-90E4-A26AD896A572}" type="datetime1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Ksoll, Johannes Hartmann, Laura Hetz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5D70-EBDC-49F1-AB52-5A0DAC434D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B28C-6824-4E74-9122-BD3BA97E58DF}" type="datetime1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Ksoll, Johannes Hartmann, Laura Hetz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5D70-EBDC-49F1-AB52-5A0DAC434D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4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A80B-3431-46BA-A33B-D205714C983C}" type="datetime1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Ksoll, Johannes Hartmann, Laura Hetz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5D70-EBDC-49F1-AB52-5A0DAC434D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4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EF200-47F9-4E11-BC5E-B277EAEFB0EC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Thomas Ksoll, Johannes Hartmann, Laura Hetz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C5D70-EBDC-49F1-AB52-5A0DAC434D7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328" y="0"/>
            <a:ext cx="14066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6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ulStoffregen/PS2Keyboar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pldcpu/light_ws2812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5" r="6663"/>
          <a:stretch/>
        </p:blipFill>
        <p:spPr>
          <a:xfrm>
            <a:off x="3181" y="0"/>
            <a:ext cx="12202887" cy="68580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86841" y="5920921"/>
            <a:ext cx="5007429" cy="365125"/>
          </a:xfrm>
        </p:spPr>
        <p:txBody>
          <a:bodyPr/>
          <a:lstStyle/>
          <a:p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THOMAS KSOLL, JOHANNES HARTMANN, LAURA HETZ</a:t>
            </a:r>
          </a:p>
        </p:txBody>
      </p:sp>
    </p:spTree>
    <p:extLst>
      <p:ext uri="{BB962C8B-B14F-4D97-AF65-F5344CB8AC3E}">
        <p14:creationId xmlns:p14="http://schemas.microsoft.com/office/powerpoint/2010/main" val="33728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DC190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Ksoll, Johannes Hartmann, Laura Hetz</a:t>
            </a:r>
          </a:p>
        </p:txBody>
      </p:sp>
    </p:spTree>
    <p:extLst>
      <p:ext uri="{BB962C8B-B14F-4D97-AF65-F5344CB8AC3E}">
        <p14:creationId xmlns:p14="http://schemas.microsoft.com/office/powerpoint/2010/main" val="274370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DC190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AGENDA</a:t>
            </a:r>
            <a:endParaRPr lang="en-US" dirty="0">
              <a:solidFill>
                <a:srgbClr val="DC190D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solidFill>
                  <a:srgbClr val="DC190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Idee</a:t>
            </a:r>
            <a:endParaRPr lang="en-US" sz="3200" dirty="0">
              <a:solidFill>
                <a:srgbClr val="DC190D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de-DE" sz="3200" dirty="0">
                <a:solidFill>
                  <a:srgbClr val="DC190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Entwicklung</a:t>
            </a:r>
          </a:p>
          <a:p>
            <a:r>
              <a:rPr lang="de-DE" sz="3200" dirty="0">
                <a:solidFill>
                  <a:srgbClr val="DC190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Live Demo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Ksoll, Johannes Hartmann, Laura Hetz</a:t>
            </a:r>
          </a:p>
        </p:txBody>
      </p:sp>
    </p:spTree>
    <p:extLst>
      <p:ext uri="{BB962C8B-B14F-4D97-AF65-F5344CB8AC3E}">
        <p14:creationId xmlns:p14="http://schemas.microsoft.com/office/powerpoint/2010/main" val="3884397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DC190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VORUEBERLEGUNG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solidFill>
                  <a:srgbClr val="DC190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Lichter einzeln ansteuern</a:t>
            </a:r>
          </a:p>
          <a:p>
            <a:r>
              <a:rPr lang="de-DE" sz="3200" dirty="0">
                <a:solidFill>
                  <a:srgbClr val="DC190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Texteingabe muss </a:t>
            </a:r>
            <a:r>
              <a:rPr lang="de-DE" sz="3200" dirty="0" err="1">
                <a:solidFill>
                  <a:srgbClr val="DC190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moeglich</a:t>
            </a:r>
            <a:r>
              <a:rPr lang="de-DE" sz="3200" dirty="0">
                <a:solidFill>
                  <a:srgbClr val="DC190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sein</a:t>
            </a:r>
          </a:p>
          <a:p>
            <a:r>
              <a:rPr lang="de-DE" sz="3200" dirty="0">
                <a:solidFill>
                  <a:srgbClr val="DC190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Anzeige der Eingabe</a:t>
            </a:r>
            <a:endParaRPr lang="en-US" sz="3200" dirty="0">
              <a:solidFill>
                <a:srgbClr val="DC190D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Ksoll, Johannes Hartmann, Laura Hetz</a:t>
            </a:r>
          </a:p>
        </p:txBody>
      </p:sp>
    </p:spTree>
    <p:extLst>
      <p:ext uri="{BB962C8B-B14F-4D97-AF65-F5344CB8AC3E}">
        <p14:creationId xmlns:p14="http://schemas.microsoft.com/office/powerpoint/2010/main" val="352164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DC190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MATERIAL</a:t>
            </a:r>
            <a:endParaRPr lang="en-US" dirty="0">
              <a:solidFill>
                <a:srgbClr val="DC190D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Ksoll, Johannes Hartmann, Laura Hetz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DC190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Arduino</a:t>
            </a:r>
            <a:r>
              <a:rPr lang="de-DE" dirty="0">
                <a:solidFill>
                  <a:srgbClr val="DC190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UNO</a:t>
            </a:r>
          </a:p>
          <a:p>
            <a:r>
              <a:rPr lang="de-DE" dirty="0">
                <a:solidFill>
                  <a:srgbClr val="DC190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LCD </a:t>
            </a:r>
          </a:p>
          <a:p>
            <a:r>
              <a:rPr lang="de-DE" dirty="0">
                <a:solidFill>
                  <a:srgbClr val="DC190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PS2 Keyboard</a:t>
            </a:r>
          </a:p>
          <a:p>
            <a:r>
              <a:rPr lang="de-DE" dirty="0">
                <a:solidFill>
                  <a:srgbClr val="DC190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PS2 Anschluss</a:t>
            </a:r>
          </a:p>
          <a:p>
            <a:r>
              <a:rPr lang="de-DE" dirty="0">
                <a:solidFill>
                  <a:srgbClr val="DC190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5V Netzteil</a:t>
            </a:r>
          </a:p>
          <a:p>
            <a:r>
              <a:rPr lang="de-DE" dirty="0">
                <a:solidFill>
                  <a:srgbClr val="DC190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2x LED Lichterkette mit WS2811 Controller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DC190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UMSETZUNG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Ksoll, Johannes Hartmann, Laura Hetz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60" y="1428750"/>
            <a:ext cx="8564880" cy="4927600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18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DC190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UMSETZUNG - Bibliotheken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Ksoll, Johannes Hartmann, Laura Hetz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DC190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PS2Keyboard - </a:t>
            </a:r>
            <a:r>
              <a:rPr lang="de-DE" dirty="0">
                <a:solidFill>
                  <a:srgbClr val="DC190D"/>
                </a:solidFill>
                <a:latin typeface="Aharoni" panose="02010803020104030203" pitchFamily="2" charset="-79"/>
                <a:cs typeface="Aharoni" panose="02010803020104030203" pitchFamily="2" charset="-79"/>
                <a:hlinkClick r:id="rId3"/>
              </a:rPr>
              <a:t>https://github.com/PaulStoffregen/PS2Keyboard</a:t>
            </a:r>
            <a:endParaRPr lang="de-DE" dirty="0">
              <a:solidFill>
                <a:srgbClr val="DC190D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de-DE" dirty="0">
                <a:solidFill>
                  <a:srgbClr val="DC190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WS2812 - </a:t>
            </a:r>
            <a:r>
              <a:rPr lang="de-DE" dirty="0">
                <a:solidFill>
                  <a:srgbClr val="DC190D"/>
                </a:solidFill>
                <a:latin typeface="Aharoni" panose="02010803020104030203" pitchFamily="2" charset="-79"/>
                <a:cs typeface="Aharoni" panose="02010803020104030203" pitchFamily="2" charset="-79"/>
                <a:hlinkClick r:id="rId4"/>
              </a:rPr>
              <a:t>https://github.com/cpldcpu/light_ws2812</a:t>
            </a:r>
            <a:endParaRPr lang="de-DE" dirty="0">
              <a:solidFill>
                <a:srgbClr val="DC190D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de-DE" dirty="0" err="1">
                <a:solidFill>
                  <a:srgbClr val="DC190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LiquidCrystal</a:t>
            </a:r>
            <a:endParaRPr lang="de-DE" dirty="0">
              <a:solidFill>
                <a:srgbClr val="DC190D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35544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DC190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UMSETZUNG – LED Farbe ändern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Ksoll, Johannes Hartmann, Laura Hetz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DC190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#NNF – NN = LED Nummer, F = Farbe</a:t>
            </a:r>
          </a:p>
          <a:p>
            <a:r>
              <a:rPr lang="de-DE" dirty="0">
                <a:solidFill>
                  <a:srgbClr val="DC190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Farben:</a:t>
            </a:r>
          </a:p>
          <a:p>
            <a:pPr lvl="1"/>
            <a:r>
              <a:rPr lang="de-DE" dirty="0">
                <a:solidFill>
                  <a:srgbClr val="DC190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 = Rot</a:t>
            </a:r>
          </a:p>
          <a:p>
            <a:pPr lvl="1"/>
            <a:r>
              <a:rPr lang="de-DE" dirty="0">
                <a:solidFill>
                  <a:srgbClr val="DC190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 = Blau</a:t>
            </a:r>
          </a:p>
          <a:p>
            <a:pPr lvl="1"/>
            <a:r>
              <a:rPr lang="de-DE" dirty="0">
                <a:solidFill>
                  <a:srgbClr val="DC190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 = Lila (</a:t>
            </a:r>
            <a:r>
              <a:rPr lang="de-DE" dirty="0" err="1">
                <a:solidFill>
                  <a:srgbClr val="DC190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Purple</a:t>
            </a:r>
            <a:r>
              <a:rPr lang="de-DE" dirty="0">
                <a:solidFill>
                  <a:srgbClr val="DC190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</a:p>
          <a:p>
            <a:pPr lvl="1"/>
            <a:r>
              <a:rPr lang="de-DE" dirty="0">
                <a:solidFill>
                  <a:srgbClr val="DC190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 = Gelb (Yellow)</a:t>
            </a:r>
          </a:p>
          <a:p>
            <a:pPr lvl="1"/>
            <a:r>
              <a:rPr lang="de-DE" dirty="0">
                <a:solidFill>
                  <a:srgbClr val="DC190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 = Cyan</a:t>
            </a:r>
          </a:p>
          <a:p>
            <a:pPr lvl="1"/>
            <a:r>
              <a:rPr lang="de-DE" dirty="0">
                <a:solidFill>
                  <a:srgbClr val="DC190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 = Orange</a:t>
            </a:r>
          </a:p>
          <a:p>
            <a:pPr lvl="1"/>
            <a:r>
              <a:rPr lang="de-DE" dirty="0">
                <a:solidFill>
                  <a:srgbClr val="DC190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 = Weiß</a:t>
            </a:r>
          </a:p>
          <a:p>
            <a:pPr lvl="1"/>
            <a:r>
              <a:rPr lang="de-DE" dirty="0">
                <a:solidFill>
                  <a:srgbClr val="DC190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 = Grün</a:t>
            </a:r>
          </a:p>
          <a:p>
            <a:pPr lvl="1"/>
            <a:r>
              <a:rPr lang="de-DE" dirty="0">
                <a:solidFill>
                  <a:srgbClr val="DC190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 = Pink</a:t>
            </a:r>
          </a:p>
          <a:p>
            <a:pPr lvl="1"/>
            <a:endParaRPr lang="de-DE" dirty="0">
              <a:solidFill>
                <a:srgbClr val="DC190D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3521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DC190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UMSETZUNG – Modus ändern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Ksoll, Johannes Hartmann, Laura Hetz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DC190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$1 – LEDs pro Buchstabe nacheinander</a:t>
            </a:r>
          </a:p>
          <a:p>
            <a:r>
              <a:rPr lang="de-DE" dirty="0">
                <a:solidFill>
                  <a:srgbClr val="DC190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$2 – LEDs pro Buchstabe gleichzeitig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388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DC190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UMSETZUNG –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Ksoll, Johannes Hartmann, Laura Hetz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4986"/>
            <a:ext cx="5381625" cy="474345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665" y="1690688"/>
            <a:ext cx="33623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53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299</Words>
  <Application>Microsoft Office PowerPoint</Application>
  <PresentationFormat>Breitbild</PresentationFormat>
  <Paragraphs>74</Paragraphs>
  <Slides>10</Slides>
  <Notes>10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Aharoni</vt:lpstr>
      <vt:lpstr>Arial</vt:lpstr>
      <vt:lpstr>Calibri</vt:lpstr>
      <vt:lpstr>Office Theme</vt:lpstr>
      <vt:lpstr>PowerPoint-Präsentation</vt:lpstr>
      <vt:lpstr>AGENDA</vt:lpstr>
      <vt:lpstr>VORUEBERLEGUNG</vt:lpstr>
      <vt:lpstr>MATERIAL</vt:lpstr>
      <vt:lpstr>UMSETZUNG</vt:lpstr>
      <vt:lpstr>UMSETZUNG - Bibliotheken</vt:lpstr>
      <vt:lpstr>UMSETZUNG – LED Farbe ändern</vt:lpstr>
      <vt:lpstr>UMSETZUNG – Modus ändern</vt:lpstr>
      <vt:lpstr>UMSETZUNG – Code</vt:lpstr>
      <vt:lpstr>LIVE DEMO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Hetz, Laura (DualStudy)</dc:creator>
  <cp:lastModifiedBy>Thomas Ksoll</cp:lastModifiedBy>
  <cp:revision>13</cp:revision>
  <dcterms:created xsi:type="dcterms:W3CDTF">2016-11-22T19:32:16Z</dcterms:created>
  <dcterms:modified xsi:type="dcterms:W3CDTF">2016-11-28T12:59:05Z</dcterms:modified>
</cp:coreProperties>
</file>