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1" r:id="rId4"/>
    <p:sldId id="283" r:id="rId5"/>
    <p:sldId id="284" r:id="rId6"/>
    <p:sldId id="290" r:id="rId7"/>
    <p:sldId id="289" r:id="rId8"/>
    <p:sldId id="285" r:id="rId9"/>
    <p:sldId id="287" r:id="rId10"/>
    <p:sldId id="286" r:id="rId11"/>
    <p:sldId id="291" r:id="rId12"/>
    <p:sldId id="268" r:id="rId13"/>
    <p:sldId id="275" r:id="rId14"/>
    <p:sldId id="279" r:id="rId15"/>
    <p:sldId id="274" r:id="rId16"/>
    <p:sldId id="270" r:id="rId17"/>
    <p:sldId id="276" r:id="rId18"/>
    <p:sldId id="277" r:id="rId19"/>
    <p:sldId id="272" r:id="rId20"/>
    <p:sldId id="273" r:id="rId21"/>
    <p:sldId id="27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7"/>
    <p:restoredTop sz="94666"/>
  </p:normalViewPr>
  <p:slideViewPr>
    <p:cSldViewPr>
      <p:cViewPr>
        <p:scale>
          <a:sx n="90" d="100"/>
          <a:sy n="90" d="100"/>
        </p:scale>
        <p:origin x="80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969C-D059-3B4B-A309-08013AABC402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5EB9-5D48-8F48-B53F-70061CAF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question</a:t>
            </a:r>
            <a:r>
              <a:rPr lang="en-US" baseline="0" dirty="0" smtClean="0"/>
              <a:t> is my ultimate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5EB9-5D48-8F48-B53F-70061CAF5F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might be different for an LSTM.</a:t>
            </a:r>
          </a:p>
          <a:p>
            <a:r>
              <a:rPr lang="en-US" dirty="0" smtClean="0"/>
              <a:t>No difference could be the statistics of the embedding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5EB9-5D48-8F48-B53F-70061CAF5F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8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might be different for an LSTM.</a:t>
            </a:r>
          </a:p>
          <a:p>
            <a:r>
              <a:rPr lang="en-US" dirty="0" smtClean="0"/>
              <a:t>No difference could be the statistics of the embedding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5EB9-5D48-8F48-B53F-70061CAF5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r>
              <a:rPr lang="en-US" baseline="0" dirty="0" smtClean="0"/>
              <a:t> shuffle breaks both Euclidean and Cosine distance.  </a:t>
            </a:r>
            <a:r>
              <a:rPr lang="en-US" dirty="0" smtClean="0"/>
              <a:t>Results</a:t>
            </a:r>
            <a:r>
              <a:rPr lang="en-US" baseline="0" dirty="0" smtClean="0"/>
              <a:t> are somewhere in between.  I assert that it’s not the distance measure but some other aspect. We may need another distance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5EB9-5D48-8F48-B53F-70061CAF5F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5EB9-5D48-8F48-B53F-70061CAF5F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en-US" baseline="0" dirty="0" smtClean="0"/>
              <a:t> embeddings can in fact predict previous/next words.  Based on experience and knowing how they are built. </a:t>
            </a:r>
          </a:p>
          <a:p>
            <a:r>
              <a:rPr lang="en-US" baseline="0" dirty="0" smtClean="0"/>
              <a:t>That is what they are built for  </a:t>
            </a:r>
            <a:r>
              <a:rPr lang="en-US" dirty="0" smtClean="0"/>
              <a:t>At least for this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5EB9-5D48-8F48-B53F-70061CAF5F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en-US" baseline="0" dirty="0" smtClean="0"/>
              <a:t> embeddings can in fact predict previous/next words.  Based on experience and knowing how they are built. </a:t>
            </a:r>
          </a:p>
          <a:p>
            <a:r>
              <a:rPr lang="en-US" baseline="0" dirty="0" smtClean="0"/>
              <a:t>That is what they are built for  </a:t>
            </a:r>
            <a:r>
              <a:rPr lang="en-US" dirty="0" smtClean="0"/>
              <a:t>At least for this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5EB9-5D48-8F48-B53F-70061CAF5F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Word </a:t>
            </a:r>
            <a:r>
              <a:rPr lang="en-US" dirty="0" smtClean="0"/>
              <a:t>Embeddings </a:t>
            </a:r>
            <a:r>
              <a:rPr lang="en-US" dirty="0"/>
              <a:t>for Natural Language </a:t>
            </a:r>
            <a:r>
              <a:rPr lang="en-US" dirty="0" smtClean="0"/>
              <a:t>Processing  </a:t>
            </a:r>
            <a:r>
              <a:rPr lang="en-US" dirty="0"/>
              <a:t>by Artificial Neural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Thomas Conley</a:t>
            </a:r>
          </a:p>
          <a:p>
            <a:r>
              <a:rPr lang="en-US" sz="1600" dirty="0" smtClean="0"/>
              <a:t>University of Colorado Colorado Springs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dirty="0" smtClean="0"/>
              <a:t>Does an ANN rely on predicting previous/next word?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Test: </a:t>
            </a:r>
            <a:endParaRPr lang="en-US" sz="2400" dirty="0"/>
          </a:p>
          <a:p>
            <a:pPr lvl="1"/>
            <a:r>
              <a:rPr lang="en-US" sz="2400" dirty="0" smtClean="0"/>
              <a:t>Randomly shuffle words to break up co-occurrence.</a:t>
            </a:r>
          </a:p>
          <a:p>
            <a:pPr lvl="1"/>
            <a:r>
              <a:rPr lang="en-US" sz="2400" dirty="0" smtClean="0"/>
              <a:t>i.e., </a:t>
            </a:r>
            <a:r>
              <a:rPr lang="en-US" sz="2400" dirty="0"/>
              <a:t>t</a:t>
            </a:r>
            <a:r>
              <a:rPr lang="en-US" sz="2400" dirty="0" smtClean="0"/>
              <a:t>est on a bag of words instead of sequences.</a:t>
            </a:r>
          </a:p>
          <a:p>
            <a:r>
              <a:rPr lang="en-US" sz="2400" dirty="0" smtClean="0"/>
              <a:t>Proof: 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the results are adversely affected then the ANN does rely on word co-occurrence/ prediction.</a:t>
            </a:r>
            <a:endParaRPr lang="en-US" sz="2400" dirty="0"/>
          </a:p>
          <a:p>
            <a:r>
              <a:rPr lang="en-US" sz="2400" dirty="0" smtClean="0"/>
              <a:t>Result:</a:t>
            </a:r>
          </a:p>
          <a:p>
            <a:pPr lvl="1"/>
            <a:r>
              <a:rPr lang="en-US" sz="2400" dirty="0" smtClean="0"/>
              <a:t>No difference in result.</a:t>
            </a:r>
          </a:p>
          <a:p>
            <a:pPr lvl="1"/>
            <a:r>
              <a:rPr lang="en-US" sz="2400" dirty="0" smtClean="0"/>
              <a:t>The sequence of words doesn’t matter (for this research)</a:t>
            </a:r>
          </a:p>
        </p:txBody>
      </p:sp>
    </p:spTree>
    <p:extLst>
      <p:ext uri="{BB962C8B-B14F-4D97-AF65-F5344CB8AC3E}">
        <p14:creationId xmlns:p14="http://schemas.microsoft.com/office/powerpoint/2010/main" val="17182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dirty="0" smtClean="0"/>
              <a:t>Additional Questions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aspects of word embeddings are needed by ANNs?</a:t>
            </a:r>
          </a:p>
          <a:p>
            <a:pPr lvl="1"/>
            <a:r>
              <a:rPr lang="en-US" sz="2400" dirty="0" smtClean="0"/>
              <a:t>The shape of the “vector cloud” seems to matter.</a:t>
            </a:r>
          </a:p>
          <a:p>
            <a:pPr lvl="1"/>
            <a:r>
              <a:rPr lang="en-US" sz="2400" dirty="0" smtClean="0"/>
              <a:t>The dimensions of vector seem to have meaning.</a:t>
            </a:r>
          </a:p>
          <a:p>
            <a:pPr lvl="1"/>
            <a:r>
              <a:rPr lang="en-US" sz="2400" dirty="0" smtClean="0"/>
              <a:t>I need to take a closer look at magnitude or norm.</a:t>
            </a:r>
          </a:p>
          <a:p>
            <a:r>
              <a:rPr lang="en-US" sz="2400" dirty="0" smtClean="0"/>
              <a:t>Can we improve word embeddings for use in ANNs?</a:t>
            </a:r>
          </a:p>
          <a:p>
            <a:pPr lvl="1"/>
            <a:r>
              <a:rPr lang="en-US" sz="2400" dirty="0" smtClean="0"/>
              <a:t>I think so, once we understand how they work.</a:t>
            </a:r>
          </a:p>
          <a:p>
            <a:r>
              <a:rPr lang="en-US" sz="2400" dirty="0" smtClean="0"/>
              <a:t>Do we need pre-trained word embeddings?</a:t>
            </a:r>
          </a:p>
          <a:p>
            <a:pPr lvl="1"/>
            <a:r>
              <a:rPr lang="en-US" sz="2400" dirty="0" smtClean="0"/>
              <a:t>We may be able to artificially generate them.</a:t>
            </a:r>
          </a:p>
        </p:txBody>
      </p:sp>
    </p:spTree>
    <p:extLst>
      <p:ext uri="{BB962C8B-B14F-4D97-AF65-F5344CB8AC3E}">
        <p14:creationId xmlns:p14="http://schemas.microsoft.com/office/powerpoint/2010/main" val="1769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Natural Language Processing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Lots of work has been done in Image Processing and Voice Recognition by ANNs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Using Artificial Neural Networks for NLP is newer, and the focus of much current research.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Word Embeddings are often used as input to Neural Networks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Word Embeddings as Input to ANNs?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055698" cy="4693606"/>
          </a:xfrm>
        </p:spPr>
      </p:pic>
    </p:spTree>
    <p:extLst>
      <p:ext uri="{BB962C8B-B14F-4D97-AF65-F5344CB8AC3E}">
        <p14:creationId xmlns:p14="http://schemas.microsoft.com/office/powerpoint/2010/main" val="14754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GloVe</a:t>
            </a:r>
            <a:r>
              <a:rPr lang="en-US" dirty="0" smtClean="0"/>
              <a:t> Embeddings, (50,100,200,300)</a:t>
            </a:r>
          </a:p>
          <a:p>
            <a:pPr lvl="1"/>
            <a:r>
              <a:rPr lang="en-US" dirty="0" smtClean="0"/>
              <a:t>60,000 vocabulary</a:t>
            </a:r>
          </a:p>
          <a:p>
            <a:r>
              <a:rPr lang="en-US" dirty="0" smtClean="0"/>
              <a:t>20 newsgroups</a:t>
            </a:r>
          </a:p>
          <a:p>
            <a:pPr lvl="1"/>
            <a:r>
              <a:rPr lang="en-US" dirty="0" smtClean="0"/>
              <a:t>20,020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8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172200"/>
          </a:xfrm>
        </p:spPr>
      </p:pic>
    </p:spTree>
    <p:extLst>
      <p:ext uri="{BB962C8B-B14F-4D97-AF65-F5344CB8AC3E}">
        <p14:creationId xmlns:p14="http://schemas.microsoft.com/office/powerpoint/2010/main" val="5367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8229600" cy="6172200"/>
          </a:xfrm>
        </p:spPr>
      </p:pic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229600" cy="6172200"/>
          </a:xfrm>
        </p:spPr>
      </p:pic>
    </p:spTree>
    <p:extLst>
      <p:ext uri="{BB962C8B-B14F-4D97-AF65-F5344CB8AC3E}">
        <p14:creationId xmlns:p14="http://schemas.microsoft.com/office/powerpoint/2010/main" val="20835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172200"/>
          </a:xfrm>
        </p:spPr>
      </p:pic>
    </p:spTree>
    <p:extLst>
      <p:ext uri="{BB962C8B-B14F-4D97-AF65-F5344CB8AC3E}">
        <p14:creationId xmlns:p14="http://schemas.microsoft.com/office/powerpoint/2010/main" val="10611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0"/>
            <a:ext cx="3149600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600200"/>
            <a:ext cx="3149600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Embedding Distribution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1"/>
          </a:xfrm>
        </p:spPr>
        <p:txBody>
          <a:bodyPr/>
          <a:lstStyle/>
          <a:p>
            <a:r>
              <a:rPr lang="en-US" sz="2000" dirty="0" smtClean="0"/>
              <a:t>Glove Embedding Distribution</a:t>
            </a:r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Uniform Embedding 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2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3403092" cy="4419600"/>
          </a:xfrm>
        </p:spPr>
      </p:pic>
      <p:sp>
        <p:nvSpPr>
          <p:cNvPr id="5" name="TextBox 4"/>
          <p:cNvSpPr txBox="1"/>
          <p:nvPr/>
        </p:nvSpPr>
        <p:spPr>
          <a:xfrm>
            <a:off x="4114800" y="1752600"/>
            <a:ext cx="457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It’s better to have questions you can’t answer, </a:t>
            </a:r>
          </a:p>
          <a:p>
            <a:r>
              <a:rPr lang="en-US" sz="2800" dirty="0" smtClean="0"/>
              <a:t>then to have answers you can’t question.</a:t>
            </a:r>
          </a:p>
          <a:p>
            <a:endParaRPr lang="en-US" sz="2800" dirty="0" smtClean="0"/>
          </a:p>
          <a:p>
            <a:endParaRPr lang="en-US" sz="2800" dirty="0"/>
          </a:p>
          <a:p>
            <a:pPr algn="r"/>
            <a:r>
              <a:rPr lang="en-US" sz="2800" dirty="0" smtClean="0"/>
              <a:t>-- Richard Feynman </a:t>
            </a:r>
          </a:p>
        </p:txBody>
      </p:sp>
    </p:spTree>
    <p:extLst>
      <p:ext uri="{BB962C8B-B14F-4D97-AF65-F5344CB8AC3E}">
        <p14:creationId xmlns:p14="http://schemas.microsoft.com/office/powerpoint/2010/main" val="980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and 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Devise a Test for the word distinction assertion.</a:t>
            </a:r>
          </a:p>
          <a:p>
            <a:pPr lvl="2"/>
            <a:r>
              <a:rPr lang="en-US" dirty="0" smtClean="0"/>
              <a:t>Test L2-Norm as a distinction factor.</a:t>
            </a:r>
          </a:p>
          <a:p>
            <a:pPr lvl="1"/>
            <a:r>
              <a:rPr lang="en-US" dirty="0" smtClean="0"/>
              <a:t>Devise a Test for maximum distinction.</a:t>
            </a:r>
          </a:p>
          <a:p>
            <a:pPr lvl="2"/>
            <a:r>
              <a:rPr lang="en-US" dirty="0" smtClean="0"/>
              <a:t>Devise a Test for “Maximum Distinction” </a:t>
            </a:r>
          </a:p>
          <a:p>
            <a:pPr lvl="1"/>
            <a:r>
              <a:rPr lang="en-US" dirty="0" smtClean="0"/>
              <a:t>Find other research to use as a control Group.</a:t>
            </a:r>
          </a:p>
          <a:p>
            <a:pPr lvl="2"/>
            <a:r>
              <a:rPr lang="en-US" dirty="0" smtClean="0"/>
              <a:t>Other kinds of ANNs</a:t>
            </a:r>
          </a:p>
          <a:p>
            <a:pPr lvl="2"/>
            <a:r>
              <a:rPr lang="en-US" dirty="0" smtClean="0"/>
              <a:t>Other less-successful control results</a:t>
            </a:r>
          </a:p>
        </p:txBody>
      </p:sp>
    </p:spTree>
    <p:extLst>
      <p:ext uri="{BB962C8B-B14F-4D97-AF65-F5344CB8AC3E}">
        <p14:creationId xmlns:p14="http://schemas.microsoft.com/office/powerpoint/2010/main" val="16540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43000"/>
            <a:ext cx="4191000" cy="4726355"/>
          </a:xfrm>
        </p:spPr>
      </p:pic>
    </p:spTree>
    <p:extLst>
      <p:ext uri="{BB962C8B-B14F-4D97-AF65-F5344CB8AC3E}">
        <p14:creationId xmlns:p14="http://schemas.microsoft.com/office/powerpoint/2010/main" val="6740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How do word embeddings function as input to Artificial Neural Networks?</a:t>
            </a:r>
          </a:p>
          <a:p>
            <a:r>
              <a:rPr lang="en-US" sz="2400" dirty="0" smtClean="0"/>
              <a:t>Specifically:</a:t>
            </a:r>
          </a:p>
          <a:p>
            <a:pPr lvl="1"/>
            <a:r>
              <a:rPr lang="en-US" sz="2400" dirty="0" smtClean="0"/>
              <a:t>Does an ANN rely on the meaning of a word?</a:t>
            </a:r>
          </a:p>
          <a:p>
            <a:pPr lvl="1"/>
            <a:r>
              <a:rPr lang="en-US" sz="2400" dirty="0" smtClean="0"/>
              <a:t>Does an ANN rely on vector distance measure?</a:t>
            </a:r>
          </a:p>
          <a:p>
            <a:pPr lvl="1"/>
            <a:r>
              <a:rPr lang="en-US" sz="2400" dirty="0"/>
              <a:t>Does an ANN rely on the magnitude or direction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Does an ANN rely on predicting previous/next word?</a:t>
            </a:r>
          </a:p>
          <a:p>
            <a:r>
              <a:rPr lang="en-US" sz="2400" dirty="0" smtClean="0"/>
              <a:t>Additionally:</a:t>
            </a:r>
          </a:p>
          <a:p>
            <a:pPr lvl="1"/>
            <a:r>
              <a:rPr lang="en-US" sz="2400" dirty="0" smtClean="0"/>
              <a:t>What aspects of word embeddings are needed?</a:t>
            </a:r>
          </a:p>
          <a:p>
            <a:pPr lvl="1"/>
            <a:r>
              <a:rPr lang="en-US" sz="2400" dirty="0" smtClean="0"/>
              <a:t>Can we improve word embeddings for use in ANNs?</a:t>
            </a:r>
          </a:p>
          <a:p>
            <a:pPr lvl="1"/>
            <a:r>
              <a:rPr lang="en-US" sz="2400" dirty="0" smtClean="0"/>
              <a:t>Do we need pre-trained word embeddings at all?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well respected research and experiment with word embeddings.</a:t>
            </a:r>
          </a:p>
          <a:p>
            <a:r>
              <a:rPr lang="en-US" sz="2400" dirty="0" smtClean="0"/>
              <a:t>For each research question, device a test to prove or disprove an assertion.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Does an ANN rely on the meaning of a word? (1)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Test: </a:t>
            </a:r>
            <a:endParaRPr lang="en-US" sz="2400" dirty="0"/>
          </a:p>
          <a:p>
            <a:pPr lvl="1"/>
            <a:r>
              <a:rPr lang="en-US" sz="2400" dirty="0" smtClean="0"/>
              <a:t>Replace each word with an actual unrelated word.</a:t>
            </a:r>
          </a:p>
          <a:p>
            <a:pPr lvl="1"/>
            <a:r>
              <a:rPr lang="en-US" sz="2400" dirty="0" smtClean="0"/>
              <a:t>e.g., replace words with the opposite word by usage.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roof: </a:t>
            </a:r>
          </a:p>
          <a:p>
            <a:pPr lvl="1"/>
            <a:r>
              <a:rPr lang="en-US" sz="2400" dirty="0" smtClean="0"/>
              <a:t>If the results are the same then the ANN does not rely on the meaning or the vector does not possess the meaning. </a:t>
            </a:r>
          </a:p>
          <a:p>
            <a:r>
              <a:rPr lang="en-US" sz="2400" dirty="0" smtClean="0"/>
              <a:t>Result: </a:t>
            </a:r>
            <a:endParaRPr lang="en-US" sz="2400" dirty="0"/>
          </a:p>
          <a:p>
            <a:pPr lvl="1"/>
            <a:r>
              <a:rPr lang="en-US" sz="2400" dirty="0" smtClean="0"/>
              <a:t>The results appear to be random.  No conclusion about meaning.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Does an ANN rely on the meaning of a word? (2)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Test: </a:t>
            </a:r>
            <a:endParaRPr lang="en-US" sz="2400" dirty="0"/>
          </a:p>
          <a:p>
            <a:pPr lvl="1"/>
            <a:r>
              <a:rPr lang="en-US" sz="2400" dirty="0" smtClean="0"/>
              <a:t>Replace each word with theoretical completely unrelated word.</a:t>
            </a:r>
          </a:p>
          <a:p>
            <a:pPr lvl="1"/>
            <a:r>
              <a:rPr lang="en-US" sz="2400" dirty="0" smtClean="0"/>
              <a:t>e.g., replace vectors with the exact negative vector.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roof: </a:t>
            </a:r>
          </a:p>
          <a:p>
            <a:pPr lvl="1"/>
            <a:r>
              <a:rPr lang="en-US" sz="2400" dirty="0" smtClean="0"/>
              <a:t>If the results are the same then the ANN does not rely on the meaning or the vector does not possess the meaning. </a:t>
            </a:r>
          </a:p>
          <a:p>
            <a:r>
              <a:rPr lang="en-US" sz="2400" dirty="0" smtClean="0"/>
              <a:t>Result: </a:t>
            </a:r>
            <a:endParaRPr lang="en-US" sz="2400" dirty="0"/>
          </a:p>
          <a:p>
            <a:pPr lvl="1"/>
            <a:r>
              <a:rPr lang="en-US" sz="2400" dirty="0" smtClean="0"/>
              <a:t>The results appear to be random.  No conclusion about meaning.</a:t>
            </a:r>
          </a:p>
          <a:p>
            <a:pPr lvl="1"/>
            <a:r>
              <a:rPr lang="en-US" sz="2400" dirty="0" smtClean="0"/>
              <a:t>There is something about the vector that is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Does an ANN rely on the meaning of a word? (3)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Test: </a:t>
            </a:r>
            <a:endParaRPr lang="en-US" sz="2400" dirty="0"/>
          </a:p>
          <a:p>
            <a:pPr lvl="1"/>
            <a:r>
              <a:rPr lang="en-US" sz="2400" dirty="0" smtClean="0"/>
              <a:t>Replace a set of related words with an unrelated set of related words.</a:t>
            </a:r>
          </a:p>
          <a:p>
            <a:pPr lvl="1"/>
            <a:r>
              <a:rPr lang="en-US" sz="2400" dirty="0" smtClean="0"/>
              <a:t>e.g., replace ’God’ with ‘Computer’ and replace ‘Religion’ with ‘Operating System’.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Rhetorical proof: </a:t>
            </a:r>
          </a:p>
          <a:p>
            <a:pPr lvl="1"/>
            <a:r>
              <a:rPr lang="en-US" sz="2400" dirty="0" smtClean="0"/>
              <a:t>The meaning of a word is only known to the user of the word. </a:t>
            </a:r>
          </a:p>
          <a:p>
            <a:pPr lvl="1"/>
            <a:r>
              <a:rPr lang="en-US" sz="2400" dirty="0" smtClean="0"/>
              <a:t>It is only the usage of a word that can be measured or recorded.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dirty="0" smtClean="0"/>
              <a:t>Does an ANN </a:t>
            </a:r>
            <a:r>
              <a:rPr lang="en-US" sz="2800" dirty="0" smtClean="0">
                <a:latin typeface="+mj-lt"/>
              </a:rPr>
              <a:t>rely</a:t>
            </a:r>
            <a:r>
              <a:rPr lang="en-US" sz="2800" dirty="0" smtClean="0"/>
              <a:t> on vector distance measure?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Test: </a:t>
            </a:r>
            <a:endParaRPr lang="en-US" sz="2600" dirty="0"/>
          </a:p>
          <a:p>
            <a:pPr lvl="1"/>
            <a:r>
              <a:rPr lang="en-US" sz="2600" dirty="0" smtClean="0"/>
              <a:t>Randomly shuffle values in word embeddings to break distance measure.</a:t>
            </a:r>
          </a:p>
          <a:p>
            <a:pPr lvl="1"/>
            <a:r>
              <a:rPr lang="en-US" sz="2600" dirty="0" smtClean="0"/>
              <a:t>All the statistics for the embeddings remain the same.</a:t>
            </a:r>
          </a:p>
          <a:p>
            <a:r>
              <a:rPr lang="en-US" sz="2600" dirty="0" smtClean="0"/>
              <a:t>Proof: </a:t>
            </a:r>
          </a:p>
          <a:p>
            <a:pPr lvl="1"/>
            <a:r>
              <a:rPr lang="en-US" sz="2600" dirty="0"/>
              <a:t>If there is no change in results, then distance measure does not matter.</a:t>
            </a:r>
          </a:p>
          <a:p>
            <a:pPr lvl="1"/>
            <a:r>
              <a:rPr lang="en-US" sz="2600" dirty="0"/>
              <a:t>If the results are random, then distance matters completely. </a:t>
            </a:r>
          </a:p>
          <a:p>
            <a:r>
              <a:rPr lang="en-US" sz="2600" dirty="0" smtClean="0"/>
              <a:t>Result:</a:t>
            </a:r>
          </a:p>
          <a:p>
            <a:pPr lvl="1"/>
            <a:r>
              <a:rPr lang="en-US" sz="2600" dirty="0" smtClean="0"/>
              <a:t>Inconclusive; the test affects validation not training [so much].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dirty="0" smtClean="0"/>
              <a:t>Does an ANN rely on the magnitude or direction of the vector?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Test: </a:t>
            </a:r>
            <a:endParaRPr lang="en-US" sz="2600" dirty="0"/>
          </a:p>
          <a:p>
            <a:pPr lvl="1"/>
            <a:r>
              <a:rPr lang="en-US" sz="2600" dirty="0" smtClean="0"/>
              <a:t>Replace embeddings with random distributions of various shapes.</a:t>
            </a:r>
          </a:p>
          <a:p>
            <a:r>
              <a:rPr lang="en-US" sz="2600" dirty="0" smtClean="0"/>
              <a:t>Proof: </a:t>
            </a:r>
          </a:p>
          <a:p>
            <a:pPr lvl="1"/>
            <a:r>
              <a:rPr lang="en-US" sz="2600" dirty="0"/>
              <a:t>If there is no change in results, then </a:t>
            </a:r>
            <a:r>
              <a:rPr lang="en-US" sz="2600" dirty="0" err="1" smtClean="0"/>
              <a:t>magnitiude</a:t>
            </a:r>
            <a:r>
              <a:rPr lang="en-US" sz="2600" dirty="0" smtClean="0"/>
              <a:t> and direction does </a:t>
            </a:r>
            <a:r>
              <a:rPr lang="en-US" sz="2600" dirty="0"/>
              <a:t>not matter.</a:t>
            </a:r>
          </a:p>
          <a:p>
            <a:pPr lvl="1"/>
            <a:r>
              <a:rPr lang="en-US" sz="2600" dirty="0"/>
              <a:t>If the results are random, then </a:t>
            </a:r>
            <a:r>
              <a:rPr lang="en-US" sz="2600" dirty="0" smtClean="0"/>
              <a:t>it matters </a:t>
            </a:r>
            <a:r>
              <a:rPr lang="en-US" sz="2600" dirty="0"/>
              <a:t>completely. </a:t>
            </a:r>
          </a:p>
          <a:p>
            <a:r>
              <a:rPr lang="en-US" sz="2600" dirty="0" smtClean="0"/>
              <a:t>Result:</a:t>
            </a:r>
          </a:p>
          <a:p>
            <a:pPr lvl="1"/>
            <a:r>
              <a:rPr lang="en-US" sz="2600" dirty="0"/>
              <a:t>Inconclusive; the test affects validation not training [so much</a:t>
            </a:r>
            <a:r>
              <a:rPr lang="en-US" sz="2600" dirty="0" smtClean="0"/>
              <a:t>].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1457</TotalTime>
  <Words>960</Words>
  <Application>Microsoft Macintosh PowerPoint</Application>
  <PresentationFormat>On-screen Show (4:3)</PresentationFormat>
  <Paragraphs>132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 Black</vt:lpstr>
      <vt:lpstr>Calibri</vt:lpstr>
      <vt:lpstr>Arial</vt:lpstr>
      <vt:lpstr>uccs-powerpoint-template-2014-cobranded</vt:lpstr>
      <vt:lpstr>Understanding Word Embeddings for Natural Language Processing  by Artificial Neural Networks</vt:lpstr>
      <vt:lpstr>Research Questions</vt:lpstr>
      <vt:lpstr>Research Questions</vt:lpstr>
      <vt:lpstr>Research Methodology</vt:lpstr>
      <vt:lpstr>Does an ANN rely on the meaning of a word? (1)</vt:lpstr>
      <vt:lpstr>Does an ANN rely on the meaning of a word? (2)</vt:lpstr>
      <vt:lpstr>Does an ANN rely on the meaning of a word? (3)</vt:lpstr>
      <vt:lpstr>Does an ANN rely on vector distance measure?</vt:lpstr>
      <vt:lpstr>Does an ANN rely on the magnitude or direction of the vector?</vt:lpstr>
      <vt:lpstr>Does an ANN rely on predicting previous/next word?</vt:lpstr>
      <vt:lpstr>Additional Questions</vt:lpstr>
      <vt:lpstr>Natural Language Processing</vt:lpstr>
      <vt:lpstr>Word Embeddings as Input to ANNs?</vt:lpstr>
      <vt:lpstr>Control Research</vt:lpstr>
      <vt:lpstr>PowerPoint Presentation</vt:lpstr>
      <vt:lpstr>PowerPoint Presentation</vt:lpstr>
      <vt:lpstr>PowerPoint Presentation</vt:lpstr>
      <vt:lpstr>PowerPoint Presentation</vt:lpstr>
      <vt:lpstr>Comparing Embedding Distribution</vt:lpstr>
      <vt:lpstr>Timeline and Future work 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Tom Conley</cp:lastModifiedBy>
  <cp:revision>34</cp:revision>
  <dcterms:created xsi:type="dcterms:W3CDTF">2017-10-24T21:39:42Z</dcterms:created>
  <dcterms:modified xsi:type="dcterms:W3CDTF">2017-12-06T18:11:24Z</dcterms:modified>
</cp:coreProperties>
</file>