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034"/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2"/>
    <p:restoredTop sz="94718"/>
  </p:normalViewPr>
  <p:slideViewPr>
    <p:cSldViewPr snapToGrid="0">
      <p:cViewPr>
        <p:scale>
          <a:sx n="81" d="100"/>
          <a:sy n="81" d="100"/>
        </p:scale>
        <p:origin x="65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233E-DFB0-2149-A688-45EB673A9F0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16E53-5134-AD41-8F40-69853510F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7E03-011B-C63B-59FA-D1107A7F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76EB3-3F11-AA4E-50BC-7219BD44A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1D8E-DF4F-CD86-52D2-20943E78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2B39-71A3-B265-08C1-33E01BFCC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9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A799-3345-AFEB-014D-23A9FCF3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071E-6CB9-7751-92F0-AB1249DDA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95C98-CE3A-28AE-1800-BD9818C99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0862-9AC6-94D4-80D6-1726F8562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1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0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E5DC-409F-E158-0A90-947AF964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570B-29EB-D6C1-CAD6-98596633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35A3-208C-026F-977C-295F11D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112B-621E-9F58-9680-D6DEE11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C0B3-D122-5569-F036-56A9D933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CCDC-CEBB-CD86-CB00-5E9D8F2B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74EE-E473-630C-3D57-8F4F5B51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7022-FAB0-204F-A618-A9530600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6A8B-E556-FE81-993C-0481C17D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43CB-7EF6-0377-BF56-0AC2146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CFF2-A033-6826-3F29-6CBD8F79C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3270-CE8D-FA94-1F93-6F5F3A06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8F1-5B64-CEB8-2EF8-C3C15F9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3D63-5EFA-5792-0A34-F05D1D9F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ECE3-1196-2103-5F44-D0D0E66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6308-D12B-A0BE-B936-5F1203C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B65-DAF0-28C4-6863-B0116DEF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DD05-0642-92F9-9A65-7256D3A0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8046-DDFF-F3DA-E3CA-EB5160BF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DB9-0B7A-85E8-3031-979A700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B4B-11AA-92F0-C72F-F511798B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03B2-CBB7-F2C0-349A-83416CA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6EDF-0373-E94B-B23B-5819FE50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466F-491E-EB71-1F9D-2D17834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86F9-CD02-8229-742C-F9C126C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569F-B80D-5669-8AF5-BFB76C62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54E-FE78-7DDD-96BB-D1F890735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9939-1279-BBF9-E8A6-D8BD55DB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09DB-C64F-EE3F-7FD3-42AD197F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3226-CAD8-29AC-CEA0-C32FCEE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F0D0-F407-AD0B-6996-D909CD7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1FB5-7CBF-8F6F-943E-78AEF9B2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1A0B-F756-46B5-12C0-750A1595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8D42-22B5-8102-756C-D50ACDF4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7365D-5F8B-B20E-E0DA-F17156AF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82462-11BA-F92E-92A5-4DD53FE90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E9102-EC55-AA15-1D61-5D45668E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39E6-ACC8-44B8-030E-4AB487DF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AB00D-EFC5-FE03-3E50-B29974D3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6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FFE0-5E9A-0C02-08BB-DC16C1CE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D873-43CB-53DA-1535-7CFBBC43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D315-71CD-C2E7-842E-5E196154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D54E2-F779-6C30-DE98-59B4842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6DB1-170A-3C47-FFE7-AB392D47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A24C2-34E8-A4D5-B7A9-4623CD4A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D936-A098-970E-3A10-80E05E3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503-565E-6457-EF7B-79D5AD2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3A83-83F5-7BAC-CDEA-8FB23F17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FB08-4FF2-C268-23B2-A85208B7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F545-7443-E3D5-B53E-F7C4E79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57BA-B67B-4B8A-19D1-DD4152F8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DCE6-A0C3-75D8-299B-92193E8E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CD0-8317-768E-1980-04009FCA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CBF7-805D-0651-5B97-02807D8D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765C-4F63-F8AD-9E8F-5522EEA5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AA53-6CA3-4A1B-9631-9635482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587D-FB19-7C55-973F-C663EA2D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7661-DC62-17D4-D320-66A7AA5D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87794E-22BF-1C1F-70F2-B4CAD8371935}"/>
              </a:ext>
            </a:extLst>
          </p:cNvPr>
          <p:cNvSpPr/>
          <p:nvPr userDrawn="1"/>
        </p:nvSpPr>
        <p:spPr>
          <a:xfrm>
            <a:off x="334108" y="351692"/>
            <a:ext cx="11517924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EF514-1833-812C-0D6D-75C071D0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8362D-A6AB-B6E0-6975-2B2D6641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50" y="5287972"/>
            <a:ext cx="2912950" cy="53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388E8-378D-26B8-5895-C3EA6FBBF2C3}"/>
              </a:ext>
            </a:extLst>
          </p:cNvPr>
          <p:cNvSpPr txBox="1"/>
          <p:nvPr/>
        </p:nvSpPr>
        <p:spPr>
          <a:xfrm>
            <a:off x="836909" y="1036054"/>
            <a:ext cx="10821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Stage 2 Interview</a:t>
            </a:r>
          </a:p>
          <a:p>
            <a:r>
              <a:rPr lang="en-GB" sz="2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Sports Biomechanics Data Scientist Task</a:t>
            </a: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Thomas Aston</a:t>
            </a:r>
          </a:p>
        </p:txBody>
      </p:sp>
    </p:spTree>
    <p:extLst>
      <p:ext uri="{BB962C8B-B14F-4D97-AF65-F5344CB8AC3E}">
        <p14:creationId xmlns:p14="http://schemas.microsoft.com/office/powerpoint/2010/main" val="27690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29304-4CF5-12F5-673C-D6D7137E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3D Foot Models - Available For Download On TurboSquid">
            <a:extLst>
              <a:ext uri="{FF2B5EF4-FFF2-40B4-BE49-F238E27FC236}">
                <a16:creationId xmlns:a16="http://schemas.microsoft.com/office/drawing/2014/main" id="{1D63C865-370B-EBA4-2449-2EAC4AD9F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F38B40-CE9A-7DF2-D9FA-FA1989FCFC74}"/>
              </a:ext>
            </a:extLst>
          </p:cNvPr>
          <p:cNvGrpSpPr/>
          <p:nvPr/>
        </p:nvGrpSpPr>
        <p:grpSpPr>
          <a:xfrm>
            <a:off x="1160585" y="896815"/>
            <a:ext cx="9777046" cy="5275385"/>
            <a:chOff x="1160585" y="896815"/>
            <a:chExt cx="9777046" cy="52753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4D61D0-5C74-4CBE-B107-127780ED828E}"/>
                </a:ext>
              </a:extLst>
            </p:cNvPr>
            <p:cNvSpPr/>
            <p:nvPr/>
          </p:nvSpPr>
          <p:spPr>
            <a:xfrm>
              <a:off x="1160585" y="896815"/>
              <a:ext cx="9777046" cy="5275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401C3A-B15A-F9E5-4F9C-8AFE5664E9FA}"/>
                </a:ext>
              </a:extLst>
            </p:cNvPr>
            <p:cNvGrpSpPr/>
            <p:nvPr/>
          </p:nvGrpSpPr>
          <p:grpSpPr>
            <a:xfrm>
              <a:off x="1454072" y="1373277"/>
              <a:ext cx="9108011" cy="4427970"/>
              <a:chOff x="1278225" y="1236227"/>
              <a:chExt cx="9108011" cy="442797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C2B9DD-5077-3EBE-0FCE-E7907DEE57B8}"/>
                  </a:ext>
                </a:extLst>
              </p:cNvPr>
              <p:cNvGrpSpPr/>
              <p:nvPr/>
            </p:nvGrpSpPr>
            <p:grpSpPr>
              <a:xfrm>
                <a:off x="1278225" y="1676892"/>
                <a:ext cx="9108011" cy="3987305"/>
                <a:chOff x="2961345" y="3210281"/>
                <a:chExt cx="6019797" cy="263534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6A52FB-547E-07B7-3B1A-87F996B188EC}"/>
                    </a:ext>
                  </a:extLst>
                </p:cNvPr>
                <p:cNvGrpSpPr/>
                <p:nvPr/>
              </p:nvGrpSpPr>
              <p:grpSpPr>
                <a:xfrm>
                  <a:off x="2961345" y="3660776"/>
                  <a:ext cx="6019797" cy="2184852"/>
                  <a:chOff x="2551407" y="2875387"/>
                  <a:chExt cx="6019797" cy="2184852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CE0CEEB-2FC7-29F4-D614-5C51F3A83811}"/>
                      </a:ext>
                    </a:extLst>
                  </p:cNvPr>
                  <p:cNvGrpSpPr/>
                  <p:nvPr/>
                </p:nvGrpSpPr>
                <p:grpSpPr>
                  <a:xfrm>
                    <a:off x="2551407" y="2875387"/>
                    <a:ext cx="6019797" cy="2184852"/>
                    <a:chOff x="2551407" y="2875387"/>
                    <a:chExt cx="6019797" cy="2184852"/>
                  </a:xfrm>
                </p:grpSpPr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A5E56241-BE9A-7720-74FF-4EB6809CB8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51402"/>
                    <a:stretch>
                      <a:fillRect/>
                    </a:stretch>
                  </p:blipFill>
                  <p:spPr>
                    <a:xfrm>
                      <a:off x="2551407" y="2875387"/>
                      <a:ext cx="6019797" cy="218485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CF7D8027-6709-AFD6-2691-C48A02DF6C1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558011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3A24D293-0169-E971-16FE-F3C048558C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54333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0CCD1497-1CA6-6EAD-C607-488C2969A0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0446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B9747607-A85E-F7AF-86A9-2FB170B11E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16390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CFA90E3-F0EC-45D5-A312-850B59CC53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2910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A01CFC82-E1DA-7F62-C6D7-03E06975AF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29738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2917C44-4719-420D-8342-BC3F425747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7934" y="4137285"/>
                    <a:ext cx="5239063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6B895096-E097-B8D9-8EA6-9D74A64ECF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4816152" y="3242498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44176DF8-F1A2-7F3A-E047-D381649992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3816027" y="3235585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0A34B7E3-9F32-E57B-1E1A-87538AC6D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4334373" y="3227783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C01459D4-6252-9C08-73EC-E5965AFA59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6408101" y="3224996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6B2823E-B94A-FD7B-1C4D-5356984B5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5481864" y="3218083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2A84343-48F6-1989-74B8-2B362A950E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5967884" y="3210281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F099311-E9EC-B9E1-2843-BBE32B5A8A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8096820" y="3245261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F2E256F8-C315-48B5-D8EB-4EAFE30A8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7105847" y="3238348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E6DD10D-BCF8-9E8E-E19D-BE3BDA2CEE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7664695" y="3230546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7E9A6-4371-DF58-8031-33A28DBC30A8}"/>
                  </a:ext>
                </a:extLst>
              </p:cNvPr>
              <p:cNvSpPr txBox="1"/>
              <p:nvPr/>
            </p:nvSpPr>
            <p:spPr>
              <a:xfrm>
                <a:off x="2306451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7BE51-A2F2-1B5C-6A9C-50AF2E986B81}"/>
                  </a:ext>
                </a:extLst>
              </p:cNvPr>
              <p:cNvSpPr txBox="1"/>
              <p:nvPr/>
            </p:nvSpPr>
            <p:spPr>
              <a:xfrm>
                <a:off x="3126470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38164-7769-7637-39AC-627C05557A08}"/>
                  </a:ext>
                </a:extLst>
              </p:cNvPr>
              <p:cNvSpPr txBox="1"/>
              <p:nvPr/>
            </p:nvSpPr>
            <p:spPr>
              <a:xfrm>
                <a:off x="3825592" y="126868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512F4-E2A2-CF56-894B-FDFCD32B0D35}"/>
                  </a:ext>
                </a:extLst>
              </p:cNvPr>
              <p:cNvSpPr txBox="1"/>
              <p:nvPr/>
            </p:nvSpPr>
            <p:spPr>
              <a:xfrm>
                <a:off x="4804644" y="1244381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404CE8-6285-C3F5-1E84-6A938854E64C}"/>
                  </a:ext>
                </a:extLst>
              </p:cNvPr>
              <p:cNvSpPr txBox="1"/>
              <p:nvPr/>
            </p:nvSpPr>
            <p:spPr>
              <a:xfrm>
                <a:off x="5581086" y="1242192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EA62A-DA20-539B-28FC-299DCC5BB5E9}"/>
                  </a:ext>
                </a:extLst>
              </p:cNvPr>
              <p:cNvSpPr txBox="1"/>
              <p:nvPr/>
            </p:nvSpPr>
            <p:spPr>
              <a:xfrm>
                <a:off x="6241463" y="1249940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55C6FF-2182-FA57-18C1-33BF60686BEC}"/>
                  </a:ext>
                </a:extLst>
              </p:cNvPr>
              <p:cNvSpPr txBox="1"/>
              <p:nvPr/>
            </p:nvSpPr>
            <p:spPr>
              <a:xfrm>
                <a:off x="7302837" y="123841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7DE880-DF35-C810-B376-5E078C66D61F}"/>
                  </a:ext>
                </a:extLst>
              </p:cNvPr>
              <p:cNvSpPr txBox="1"/>
              <p:nvPr/>
            </p:nvSpPr>
            <p:spPr>
              <a:xfrm>
                <a:off x="8189007" y="123622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279C4C-625A-7620-BD12-E6ECAD349CEA}"/>
                  </a:ext>
                </a:extLst>
              </p:cNvPr>
              <p:cNvSpPr txBox="1"/>
              <p:nvPr/>
            </p:nvSpPr>
            <p:spPr>
              <a:xfrm>
                <a:off x="8776232" y="1243975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0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883AD1-0B0E-F438-F4C7-7841C66E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80" y="1097620"/>
            <a:ext cx="7772400" cy="49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</Words>
  <Application>Microsoft Macintosh PowerPoint</Application>
  <PresentationFormat>Widescreen</PresentationFormat>
  <Paragraphs>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CMU Bright Roman</vt:lpstr>
      <vt:lpstr>CMU Bright Roman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Aston</dc:creator>
  <cp:lastModifiedBy>Thomas Aston</cp:lastModifiedBy>
  <cp:revision>16</cp:revision>
  <dcterms:created xsi:type="dcterms:W3CDTF">2025-10-02T17:27:12Z</dcterms:created>
  <dcterms:modified xsi:type="dcterms:W3CDTF">2025-10-02T18:45:45Z</dcterms:modified>
</cp:coreProperties>
</file>