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D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2"/>
    <p:restoredTop sz="94718"/>
  </p:normalViewPr>
  <p:slideViewPr>
    <p:cSldViewPr snapToGrid="0">
      <p:cViewPr>
        <p:scale>
          <a:sx n="73" d="100"/>
          <a:sy n="73" d="100"/>
        </p:scale>
        <p:origin x="97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3F233E-DFB0-2149-A688-45EB673A9F0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F16E53-5134-AD41-8F40-69853510FF9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8907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7E03-011B-C63B-59FA-D1107A7FB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76EB3-3F11-AA4E-50BC-7219BD44A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1D8E-DF4F-CD86-52D2-20943E785F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E2B39-71A3-B265-08C1-33E01BFCC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93913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404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A799-3345-AFEB-014D-23A9FCF3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B5071E-6CB9-7751-92F0-AB1249DDA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95C98-CE3A-28AE-1800-BD9818C995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40862-9AC6-94D4-80D6-1726F8562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F16E53-5134-AD41-8F40-69853510FF9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851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AE5DC-409F-E158-0A90-947AF964B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9F570B-29EB-D6C1-CAD6-98596633D2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D35A3-208C-026F-977C-295F11D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1112B-621E-9F58-9680-D6DEE115C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7C0B3-D122-5569-F036-56A9D933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624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DCCDC-CEBB-CD86-CB00-5E9D8F2B3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074EE-E473-630C-3D57-8F4F5B515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7022-FAB0-204F-A618-A9530600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D6A8B-E556-FE81-993C-0481C17D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43CB-7EF6-0377-BF56-0AC214612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863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1FCFF2-A033-6826-3F29-6CBD8F79C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33270-CE8D-FA94-1F93-6F5F3A062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EC8F1-5B64-CEB8-2EF8-C3C15F9CD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3D63-5EFA-5792-0A34-F05D1D9F0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FECE3-1196-2103-5F44-D0D0E66B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885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36308-D12B-A0BE-B936-5F1203C5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40B65-DAF0-28C4-6863-B0116DEF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DDD05-0642-92F9-9A65-7256D3A0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D8046-DDFF-F3DA-E3CA-EB5160BF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C6DB9-0B7A-85E8-3031-979A7009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10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B4B-11AA-92F0-C72F-F511798B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403B2-CBB7-F2C0-349A-83416CA0D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06EDF-0373-E94B-B23B-5819FE505F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E466F-491E-EB71-1F9D-2D1783418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C86F9-CD02-8229-742C-F9C126C0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569F-B80D-5669-8AF5-BFB76C62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F54E-FE78-7DDD-96BB-D1F890735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9939-1279-BBF9-E8A6-D8BD55DB9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09DB-C64F-EE3F-7FD3-42AD197F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C3226-CAD8-29AC-CEA0-C32FCEED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CF0D0-F407-AD0B-6996-D909CD73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5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F1FB5-7CBF-8F6F-943E-78AEF9B2F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71A0B-F756-46B5-12C0-750A15951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3B8D42-22B5-8102-756C-D50ACDF4D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07365D-5F8B-B20E-E0DA-F17156AFC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82462-11BA-F92E-92A5-4DD53FE90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3E9102-EC55-AA15-1D61-5D45668E18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1839E6-ACC8-44B8-030E-4AB487DF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AB00D-EFC5-FE03-3E50-B29974D3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64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FFE0-5E9A-0C02-08BB-DC16C1CE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ED873-43CB-53DA-1535-7CFBBC4348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BD315-71CD-C2E7-842E-5E196154A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D54E2-F779-6C30-DE98-59B4842DB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5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786DB1-170A-3C47-FFE7-AB392D47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A24C2-34E8-A4D5-B7A9-4623CD4A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D936-A098-970E-3A10-80E05E3A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2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BB503-565E-6457-EF7B-79D5AD2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E3A83-83F5-7BAC-CDEA-8FB23F17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BFB08-4FF2-C268-23B2-A85208B7C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FF545-7443-E3D5-B53E-F7C4E793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57BA-B67B-4B8A-19D1-DD4152F8B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9DCE6-A0C3-75D8-299B-92193E8EE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59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CD0-8317-768E-1980-04009FCA6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DCBF7-805D-0651-5B97-02807D8DCD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6765C-4F63-F8AD-9E8F-5522EEA5FA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FAA53-6CA3-4A1B-9631-9635482DAEC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0AE81F0-64EC-3E47-82FE-40C8001B1A71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D587D-FB19-7C55-973F-C663EA2D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7661-DC62-17D4-D320-66A7AA5D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A40B51C-6933-7B4E-A3EA-0990915B88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02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387794E-22BF-1C1F-70F2-B4CAD8371935}"/>
              </a:ext>
            </a:extLst>
          </p:cNvPr>
          <p:cNvSpPr/>
          <p:nvPr userDrawn="1"/>
        </p:nvSpPr>
        <p:spPr>
          <a:xfrm>
            <a:off x="334108" y="351692"/>
            <a:ext cx="11517924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560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EF514-1833-812C-0D6D-75C071D0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E8362D-A6AB-B6E0-6975-2B2D6641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50" y="5287972"/>
            <a:ext cx="2912950" cy="5339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388E8-378D-26B8-5895-C3EA6FBBF2C3}"/>
              </a:ext>
            </a:extLst>
          </p:cNvPr>
          <p:cNvSpPr txBox="1"/>
          <p:nvPr/>
        </p:nvSpPr>
        <p:spPr>
          <a:xfrm>
            <a:off x="836909" y="1036054"/>
            <a:ext cx="108216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Stage 2 Interview</a:t>
            </a:r>
          </a:p>
          <a:p>
            <a:r>
              <a:rPr lang="en-GB" sz="2800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Sports Biomechanics Data Scientist Task</a:t>
            </a: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endParaRPr lang="en-GB" sz="2800" dirty="0">
              <a:latin typeface="CMU Bright Roman" panose="02000603000000000000" pitchFamily="2" charset="0"/>
              <a:ea typeface="CMU Bright Roman" panose="02000603000000000000" pitchFamily="2" charset="0"/>
              <a:cs typeface="CMU Bright Roman" panose="02000603000000000000" pitchFamily="2" charset="0"/>
            </a:endParaRPr>
          </a:p>
          <a:p>
            <a:r>
              <a:rPr lang="en-GB" sz="2800" b="1" dirty="0">
                <a:latin typeface="CMU BRIGHT ROMAN" panose="02000603000000000000" pitchFamily="2" charset="0"/>
                <a:ea typeface="CMU BRIGHT ROMAN" panose="02000603000000000000" pitchFamily="2" charset="0"/>
                <a:cs typeface="CMU BRIGHT ROMAN" panose="02000603000000000000" pitchFamily="2" charset="0"/>
              </a:rPr>
              <a:t>Thomas Aston</a:t>
            </a:r>
          </a:p>
        </p:txBody>
      </p:sp>
    </p:spTree>
    <p:extLst>
      <p:ext uri="{BB962C8B-B14F-4D97-AF65-F5344CB8AC3E}">
        <p14:creationId xmlns:p14="http://schemas.microsoft.com/office/powerpoint/2010/main" val="2769009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9401C3A-B15A-F9E5-4F9C-8AFE5664E9FA}"/>
              </a:ext>
            </a:extLst>
          </p:cNvPr>
          <p:cNvGrpSpPr/>
          <p:nvPr/>
        </p:nvGrpSpPr>
        <p:grpSpPr>
          <a:xfrm>
            <a:off x="1454072" y="1373277"/>
            <a:ext cx="9108011" cy="4427970"/>
            <a:chOff x="1278225" y="1236227"/>
            <a:chExt cx="9108011" cy="442797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0C2B9DD-5077-3EBE-0FCE-E7907DEE57B8}"/>
                </a:ext>
              </a:extLst>
            </p:cNvPr>
            <p:cNvGrpSpPr/>
            <p:nvPr/>
          </p:nvGrpSpPr>
          <p:grpSpPr>
            <a:xfrm>
              <a:off x="1278225" y="1676892"/>
              <a:ext cx="9108011" cy="3987305"/>
              <a:chOff x="2961345" y="3210281"/>
              <a:chExt cx="6019797" cy="2635347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386A52FB-547E-07B7-3B1A-87F996B188EC}"/>
                  </a:ext>
                </a:extLst>
              </p:cNvPr>
              <p:cNvGrpSpPr/>
              <p:nvPr/>
            </p:nvGrpSpPr>
            <p:grpSpPr>
              <a:xfrm>
                <a:off x="2961345" y="3660776"/>
                <a:ext cx="6019797" cy="2184852"/>
                <a:chOff x="2551407" y="2875387"/>
                <a:chExt cx="6019797" cy="2184852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FCE0CEEB-2FC7-29F4-D614-5C51F3A83811}"/>
                    </a:ext>
                  </a:extLst>
                </p:cNvPr>
                <p:cNvGrpSpPr/>
                <p:nvPr/>
              </p:nvGrpSpPr>
              <p:grpSpPr>
                <a:xfrm>
                  <a:off x="2551407" y="2875387"/>
                  <a:ext cx="6019797" cy="2184852"/>
                  <a:chOff x="2551407" y="2875387"/>
                  <a:chExt cx="6019797" cy="2184852"/>
                </a:xfrm>
              </p:grpSpPr>
              <p:pic>
                <p:nvPicPr>
                  <p:cNvPr id="32" name="Picture 31">
                    <a:extLst>
                      <a:ext uri="{FF2B5EF4-FFF2-40B4-BE49-F238E27FC236}">
                        <a16:creationId xmlns:a16="http://schemas.microsoft.com/office/drawing/2014/main" id="{A5E56241-BE9A-7720-74FF-4EB6809CB8C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rcRect t="51402"/>
                  <a:stretch>
                    <a:fillRect/>
                  </a:stretch>
                </p:blipFill>
                <p:spPr>
                  <a:xfrm>
                    <a:off x="2551407" y="2875387"/>
                    <a:ext cx="6019797" cy="2184852"/>
                  </a:xfrm>
                  <a:prstGeom prst="rect">
                    <a:avLst/>
                  </a:prstGeom>
                </p:spPr>
              </p:pic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CF7D8027-6709-AFD6-2691-C48A02DF6C1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558011" y="2915216"/>
                    <a:ext cx="0" cy="172921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3A24D293-0169-E971-16FE-F3C048558C2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543330" y="2899801"/>
                    <a:ext cx="0" cy="172921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0CCD1497-1CA6-6EAD-C607-488C2969A072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5240446" y="2899801"/>
                    <a:ext cx="0" cy="172921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B9747607-A85E-F7AF-86A9-2FB170B11E90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163900" y="2899801"/>
                    <a:ext cx="0" cy="172921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8CFA90E3-F0EC-45D5-A312-850B59CC53EC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842910" y="2915216"/>
                    <a:ext cx="0" cy="172921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A01CFC82-E1DA-7F62-C6D7-03E06975AF2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829738" y="2899801"/>
                    <a:ext cx="0" cy="1729212"/>
                  </a:xfrm>
                  <a:prstGeom prst="line">
                    <a:avLst/>
                  </a:prstGeom>
                  <a:ln w="12700">
                    <a:solidFill>
                      <a:schemeClr val="bg1">
                        <a:lumMod val="50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92917C44-4719-420D-8342-BC3F425747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47934" y="4137285"/>
                  <a:ext cx="5239063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1" name="Picture 2" descr="Things which help for better gait analysis - Physiofitfinder">
                <a:extLst>
                  <a:ext uri="{FF2B5EF4-FFF2-40B4-BE49-F238E27FC236}">
                    <a16:creationId xmlns:a16="http://schemas.microsoft.com/office/drawing/2014/main" id="{6B895096-E097-B8D9-8EA6-9D74A64ECF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830" t="47246" r="43761" b="16119"/>
              <a:stretch>
                <a:fillRect/>
              </a:stretch>
            </p:blipFill>
            <p:spPr bwMode="auto">
              <a:xfrm>
                <a:off x="4816152" y="3242498"/>
                <a:ext cx="299441" cy="460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2" name="Picture 2" descr="Things which help for better gait analysis - Physiofitfinder">
                <a:extLst>
                  <a:ext uri="{FF2B5EF4-FFF2-40B4-BE49-F238E27FC236}">
                    <a16:creationId xmlns:a16="http://schemas.microsoft.com/office/drawing/2014/main" id="{44176DF8-F1A2-7F3A-E047-D381649992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7" t="47517" r="84406" b="16228"/>
              <a:stretch>
                <a:fillRect/>
              </a:stretch>
            </p:blipFill>
            <p:spPr bwMode="auto">
              <a:xfrm>
                <a:off x="3816027" y="3235585"/>
                <a:ext cx="336010" cy="465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2" descr="Things which help for better gait analysis - Physiofitfinder">
                <a:extLst>
                  <a:ext uri="{FF2B5EF4-FFF2-40B4-BE49-F238E27FC236}">
                    <a16:creationId xmlns:a16="http://schemas.microsoft.com/office/drawing/2014/main" id="{0A34B7E3-9F32-E57B-1E1A-87538AC6DD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07" t="47116" r="57482" b="15632"/>
              <a:stretch>
                <a:fillRect/>
              </a:stretch>
            </p:blipFill>
            <p:spPr bwMode="auto">
              <a:xfrm>
                <a:off x="4334373" y="3227783"/>
                <a:ext cx="299443" cy="471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2" descr="Things which help for better gait analysis - Physiofitfinder">
                <a:extLst>
                  <a:ext uri="{FF2B5EF4-FFF2-40B4-BE49-F238E27FC236}">
                    <a16:creationId xmlns:a16="http://schemas.microsoft.com/office/drawing/2014/main" id="{C01459D4-6252-9C08-73EC-E5965AFA59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830" t="47246" r="43761" b="16119"/>
              <a:stretch>
                <a:fillRect/>
              </a:stretch>
            </p:blipFill>
            <p:spPr bwMode="auto">
              <a:xfrm>
                <a:off x="6408101" y="3224996"/>
                <a:ext cx="299441" cy="460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2" descr="Things which help for better gait analysis - Physiofitfinder">
                <a:extLst>
                  <a:ext uri="{FF2B5EF4-FFF2-40B4-BE49-F238E27FC236}">
                    <a16:creationId xmlns:a16="http://schemas.microsoft.com/office/drawing/2014/main" id="{E6B2823E-B94A-FD7B-1C4D-5356984B52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7" t="47517" r="84406" b="16228"/>
              <a:stretch>
                <a:fillRect/>
              </a:stretch>
            </p:blipFill>
            <p:spPr bwMode="auto">
              <a:xfrm>
                <a:off x="5481864" y="3218083"/>
                <a:ext cx="336010" cy="465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Picture 2" descr="Things which help for better gait analysis - Physiofitfinder">
                <a:extLst>
                  <a:ext uri="{FF2B5EF4-FFF2-40B4-BE49-F238E27FC236}">
                    <a16:creationId xmlns:a16="http://schemas.microsoft.com/office/drawing/2014/main" id="{52A84343-48F6-1989-74B8-2B362A950E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07" t="47116" r="57482" b="15632"/>
              <a:stretch>
                <a:fillRect/>
              </a:stretch>
            </p:blipFill>
            <p:spPr bwMode="auto">
              <a:xfrm>
                <a:off x="5967884" y="3210281"/>
                <a:ext cx="299443" cy="471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" descr="Things which help for better gait analysis - Physiofitfinder">
                <a:extLst>
                  <a:ext uri="{FF2B5EF4-FFF2-40B4-BE49-F238E27FC236}">
                    <a16:creationId xmlns:a16="http://schemas.microsoft.com/office/drawing/2014/main" id="{EF099311-E9EC-B9E1-2843-BBE32B5A8A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830" t="47246" r="43761" b="16119"/>
              <a:stretch>
                <a:fillRect/>
              </a:stretch>
            </p:blipFill>
            <p:spPr bwMode="auto">
              <a:xfrm>
                <a:off x="8096820" y="3245261"/>
                <a:ext cx="299441" cy="46019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2" descr="Things which help for better gait analysis - Physiofitfinder">
                <a:extLst>
                  <a:ext uri="{FF2B5EF4-FFF2-40B4-BE49-F238E27FC236}">
                    <a16:creationId xmlns:a16="http://schemas.microsoft.com/office/drawing/2014/main" id="{F2E256F8-C315-48B5-D8EB-4EAFE30A8C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57" t="47517" r="84406" b="16228"/>
              <a:stretch>
                <a:fillRect/>
              </a:stretch>
            </p:blipFill>
            <p:spPr bwMode="auto">
              <a:xfrm>
                <a:off x="7105847" y="3238348"/>
                <a:ext cx="336010" cy="4650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2" descr="Things which help for better gait analysis - Physiofitfinder">
                <a:extLst>
                  <a:ext uri="{FF2B5EF4-FFF2-40B4-BE49-F238E27FC236}">
                    <a16:creationId xmlns:a16="http://schemas.microsoft.com/office/drawing/2014/main" id="{5E6DD10D-BCF8-9E8E-E19D-BE3BDA2CEE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207" t="47116" r="57482" b="15632"/>
              <a:stretch>
                <a:fillRect/>
              </a:stretch>
            </p:blipFill>
            <p:spPr bwMode="auto">
              <a:xfrm>
                <a:off x="7664695" y="3230546"/>
                <a:ext cx="299443" cy="4713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67E9A6-4371-DF58-8031-33A28DBC30A8}"/>
                </a:ext>
              </a:extLst>
            </p:cNvPr>
            <p:cNvSpPr txBox="1"/>
            <p:nvPr/>
          </p:nvSpPr>
          <p:spPr>
            <a:xfrm>
              <a:off x="2306451" y="1268687"/>
              <a:ext cx="962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Foot</a:t>
              </a: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contact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CD7BE51-A2F2-1B5C-6A9C-50AF2E986B81}"/>
                </a:ext>
              </a:extLst>
            </p:cNvPr>
            <p:cNvSpPr txBox="1"/>
            <p:nvPr/>
          </p:nvSpPr>
          <p:spPr>
            <a:xfrm>
              <a:off x="3126470" y="1268687"/>
              <a:ext cx="962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Foot</a:t>
              </a: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flat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38164-7769-7637-39AC-627C05557A08}"/>
                </a:ext>
              </a:extLst>
            </p:cNvPr>
            <p:cNvSpPr txBox="1"/>
            <p:nvPr/>
          </p:nvSpPr>
          <p:spPr>
            <a:xfrm>
              <a:off x="3825592" y="1268686"/>
              <a:ext cx="962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Foot</a:t>
              </a: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off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9512F4-E2A2-CF56-894B-FDFCD32B0D35}"/>
                </a:ext>
              </a:extLst>
            </p:cNvPr>
            <p:cNvSpPr txBox="1"/>
            <p:nvPr/>
          </p:nvSpPr>
          <p:spPr>
            <a:xfrm>
              <a:off x="4804644" y="1244381"/>
              <a:ext cx="962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Foot</a:t>
              </a: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contact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404CE8-6285-C3F5-1E84-6A938854E64C}"/>
                </a:ext>
              </a:extLst>
            </p:cNvPr>
            <p:cNvSpPr txBox="1"/>
            <p:nvPr/>
          </p:nvSpPr>
          <p:spPr>
            <a:xfrm>
              <a:off x="5581086" y="1242192"/>
              <a:ext cx="962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Foot</a:t>
              </a: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flat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AEA62A-DA20-539B-28FC-299DCC5BB5E9}"/>
                </a:ext>
              </a:extLst>
            </p:cNvPr>
            <p:cNvSpPr txBox="1"/>
            <p:nvPr/>
          </p:nvSpPr>
          <p:spPr>
            <a:xfrm>
              <a:off x="6241463" y="1249940"/>
              <a:ext cx="962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Foot</a:t>
              </a: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off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F55C6FF-2182-FA57-18C1-33BF60686BEC}"/>
                </a:ext>
              </a:extLst>
            </p:cNvPr>
            <p:cNvSpPr txBox="1"/>
            <p:nvPr/>
          </p:nvSpPr>
          <p:spPr>
            <a:xfrm>
              <a:off x="7302837" y="1238416"/>
              <a:ext cx="962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Foot</a:t>
              </a: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contact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17DE880-DF35-C810-B376-5E078C66D61F}"/>
                </a:ext>
              </a:extLst>
            </p:cNvPr>
            <p:cNvSpPr txBox="1"/>
            <p:nvPr/>
          </p:nvSpPr>
          <p:spPr>
            <a:xfrm>
              <a:off x="8189007" y="1236227"/>
              <a:ext cx="962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Foot</a:t>
              </a: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flat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279C4C-625A-7620-BD12-E6ECAD349CEA}"/>
                </a:ext>
              </a:extLst>
            </p:cNvPr>
            <p:cNvSpPr txBox="1"/>
            <p:nvPr/>
          </p:nvSpPr>
          <p:spPr>
            <a:xfrm>
              <a:off x="8776232" y="1243975"/>
              <a:ext cx="9621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Foot</a:t>
              </a:r>
              <a:r>
                <a:rPr lang="en-GB" sz="1200" b="1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 </a:t>
              </a:r>
            </a:p>
            <a:p>
              <a:pPr algn="ctr"/>
              <a:r>
                <a:rPr lang="en-GB" sz="1200" dirty="0">
                  <a:solidFill>
                    <a:schemeClr val="bg1">
                      <a:lumMod val="50000"/>
                    </a:schemeClr>
                  </a:solidFill>
                  <a:latin typeface="PT Mono" panose="02060509020205020204" pitchFamily="49" charset="77"/>
                </a:rPr>
                <a:t>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014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29304-4CF5-12F5-673C-D6D7137E0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3737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31</Words>
  <Application>Microsoft Macintosh PowerPoint</Application>
  <PresentationFormat>Widescreen</PresentationFormat>
  <Paragraphs>26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CMU Bright Roman</vt:lpstr>
      <vt:lpstr>CMU Bright Roman</vt:lpstr>
      <vt:lpstr>PT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Aston</dc:creator>
  <cp:lastModifiedBy>Thomas Aston</cp:lastModifiedBy>
  <cp:revision>11</cp:revision>
  <dcterms:created xsi:type="dcterms:W3CDTF">2025-10-02T17:27:12Z</dcterms:created>
  <dcterms:modified xsi:type="dcterms:W3CDTF">2025-10-02T18:19:23Z</dcterms:modified>
</cp:coreProperties>
</file>