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34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/>
    <p:restoredTop sz="94718"/>
  </p:normalViewPr>
  <p:slideViewPr>
    <p:cSldViewPr snapToGrid="0">
      <p:cViewPr>
        <p:scale>
          <a:sx n="107" d="100"/>
          <a:sy n="107" d="100"/>
        </p:scale>
        <p:origin x="-3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0" y="5035719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36909" y="1288306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3D Foot Models - Available For Download On TurboSquid">
            <a:extLst>
              <a:ext uri="{FF2B5EF4-FFF2-40B4-BE49-F238E27FC236}">
                <a16:creationId xmlns:a16="http://schemas.microsoft.com/office/drawing/2014/main" id="{1D63C865-370B-EBA4-2449-2EAC4AD9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F38B40-CE9A-7DF2-D9FA-FA1989FCFC74}"/>
              </a:ext>
            </a:extLst>
          </p:cNvPr>
          <p:cNvGrpSpPr/>
          <p:nvPr/>
        </p:nvGrpSpPr>
        <p:grpSpPr>
          <a:xfrm>
            <a:off x="1160585" y="896815"/>
            <a:ext cx="9777046" cy="5275385"/>
            <a:chOff x="1160585" y="896815"/>
            <a:chExt cx="9777046" cy="52753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4D61D0-5C74-4CBE-B107-127780ED828E}"/>
                </a:ext>
              </a:extLst>
            </p:cNvPr>
            <p:cNvSpPr/>
            <p:nvPr/>
          </p:nvSpPr>
          <p:spPr>
            <a:xfrm>
              <a:off x="1160585" y="896815"/>
              <a:ext cx="9777046" cy="5275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401C3A-B15A-F9E5-4F9C-8AFE5664E9FA}"/>
                </a:ext>
              </a:extLst>
            </p:cNvPr>
            <p:cNvGrpSpPr/>
            <p:nvPr/>
          </p:nvGrpSpPr>
          <p:grpSpPr>
            <a:xfrm>
              <a:off x="1454072" y="1373277"/>
              <a:ext cx="9108011" cy="4427970"/>
              <a:chOff x="1278225" y="1236227"/>
              <a:chExt cx="9108011" cy="44279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C2B9DD-5077-3EBE-0FCE-E7907DEE57B8}"/>
                  </a:ext>
                </a:extLst>
              </p:cNvPr>
              <p:cNvGrpSpPr/>
              <p:nvPr/>
            </p:nvGrpSpPr>
            <p:grpSpPr>
              <a:xfrm>
                <a:off x="1278225" y="1676892"/>
                <a:ext cx="9108011" cy="3987305"/>
                <a:chOff x="2961345" y="3210281"/>
                <a:chExt cx="6019797" cy="263534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6A52FB-547E-07B7-3B1A-87F996B188EC}"/>
                    </a:ext>
                  </a:extLst>
                </p:cNvPr>
                <p:cNvGrpSpPr/>
                <p:nvPr/>
              </p:nvGrpSpPr>
              <p:grpSpPr>
                <a:xfrm>
                  <a:off x="2961345" y="3660776"/>
                  <a:ext cx="6019797" cy="2184852"/>
                  <a:chOff x="2551407" y="2875387"/>
                  <a:chExt cx="6019797" cy="218485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CE0CEEB-2FC7-29F4-D614-5C51F3A83811}"/>
                      </a:ext>
                    </a:extLst>
                  </p:cNvPr>
                  <p:cNvGrpSpPr/>
                  <p:nvPr/>
                </p:nvGrpSpPr>
                <p:grpSpPr>
                  <a:xfrm>
                    <a:off x="2551407" y="2875387"/>
                    <a:ext cx="6019797" cy="2184852"/>
                    <a:chOff x="2551407" y="2875387"/>
                    <a:chExt cx="6019797" cy="2184852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A5E56241-BE9A-7720-74FF-4EB6809CB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51402"/>
                    <a:stretch>
                      <a:fillRect/>
                    </a:stretch>
                  </p:blipFill>
                  <p:spPr>
                    <a:xfrm>
                      <a:off x="2551407" y="2875387"/>
                      <a:ext cx="6019797" cy="218485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F7D8027-6709-AFD6-2691-C48A02DF6C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558011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3A24D293-0169-E971-16FE-F3C048558C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4333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CCD1497-1CA6-6EAD-C607-488C2969A0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0446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9747607-A85E-F7AF-86A9-2FB170B11E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16390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CFA90E3-F0EC-45D5-A312-850B59CC53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2910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01CFC82-E1DA-7F62-C6D7-03E06975AF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2973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2917C44-4719-420D-8342-BC3F4257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7934" y="4137285"/>
                    <a:ext cx="5239063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6B895096-E097-B8D9-8EA6-9D74A64EC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4816152" y="3242498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44176DF8-F1A2-7F3A-E047-D381649992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3816027" y="3235585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0A34B7E3-9F32-E57B-1E1A-87538AC6D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4334373" y="3227783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C01459D4-6252-9C08-73EC-E5965AFA59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6408101" y="3224996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6B2823E-B94A-FD7B-1C4D-5356984B5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5481864" y="3218083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2A84343-48F6-1989-74B8-2B362A950E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5967884" y="3210281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F099311-E9EC-B9E1-2843-BBE32B5A8A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8096820" y="3245261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F2E256F8-C315-48B5-D8EB-4EAFE30A8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7105847" y="3238348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E6DD10D-BCF8-9E8E-E19D-BE3BDA2CE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7664695" y="3230546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7E9A6-4371-DF58-8031-33A28DBC30A8}"/>
                  </a:ext>
                </a:extLst>
              </p:cNvPr>
              <p:cNvSpPr txBox="1"/>
              <p:nvPr/>
            </p:nvSpPr>
            <p:spPr>
              <a:xfrm>
                <a:off x="2306451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7BE51-A2F2-1B5C-6A9C-50AF2E986B81}"/>
                  </a:ext>
                </a:extLst>
              </p:cNvPr>
              <p:cNvSpPr txBox="1"/>
              <p:nvPr/>
            </p:nvSpPr>
            <p:spPr>
              <a:xfrm>
                <a:off x="3126470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38164-7769-7637-39AC-627C05557A08}"/>
                  </a:ext>
                </a:extLst>
              </p:cNvPr>
              <p:cNvSpPr txBox="1"/>
              <p:nvPr/>
            </p:nvSpPr>
            <p:spPr>
              <a:xfrm>
                <a:off x="3825592" y="126868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512F4-E2A2-CF56-894B-FDFCD32B0D35}"/>
                  </a:ext>
                </a:extLst>
              </p:cNvPr>
              <p:cNvSpPr txBox="1"/>
              <p:nvPr/>
            </p:nvSpPr>
            <p:spPr>
              <a:xfrm>
                <a:off x="4804644" y="1244381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04CE8-6285-C3F5-1E84-6A938854E64C}"/>
                  </a:ext>
                </a:extLst>
              </p:cNvPr>
              <p:cNvSpPr txBox="1"/>
              <p:nvPr/>
            </p:nvSpPr>
            <p:spPr>
              <a:xfrm>
                <a:off x="5581086" y="1242192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EA62A-DA20-539B-28FC-299DCC5BB5E9}"/>
                  </a:ext>
                </a:extLst>
              </p:cNvPr>
              <p:cNvSpPr txBox="1"/>
              <p:nvPr/>
            </p:nvSpPr>
            <p:spPr>
              <a:xfrm>
                <a:off x="6241463" y="1249940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55C6FF-2182-FA57-18C1-33BF60686BEC}"/>
                  </a:ext>
                </a:extLst>
              </p:cNvPr>
              <p:cNvSpPr txBox="1"/>
              <p:nvPr/>
            </p:nvSpPr>
            <p:spPr>
              <a:xfrm>
                <a:off x="7302837" y="123841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7DE880-DF35-C810-B376-5E078C66D61F}"/>
                  </a:ext>
                </a:extLst>
              </p:cNvPr>
              <p:cNvSpPr txBox="1"/>
              <p:nvPr/>
            </p:nvSpPr>
            <p:spPr>
              <a:xfrm>
                <a:off x="8189007" y="123622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79C4C-625A-7620-BD12-E6ECAD349CEA}"/>
                  </a:ext>
                </a:extLst>
              </p:cNvPr>
              <p:cNvSpPr txBox="1"/>
              <p:nvPr/>
            </p:nvSpPr>
            <p:spPr>
              <a:xfrm>
                <a:off x="8776232" y="1243975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48F1C-C4BC-20E9-07D6-CE28FBF7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7914"/>
            <a:ext cx="7772400" cy="37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83AD1-0B0E-F438-F4C7-7841C66E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80" y="1097620"/>
            <a:ext cx="7772400" cy="49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31</Words>
  <Application>Microsoft Macintosh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CMU Bright Roman</vt:lpstr>
      <vt:lpstr>CMU Bright Roman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17</cp:revision>
  <dcterms:created xsi:type="dcterms:W3CDTF">2025-10-02T17:27:12Z</dcterms:created>
  <dcterms:modified xsi:type="dcterms:W3CDTF">2025-10-04T12:24:16Z</dcterms:modified>
</cp:coreProperties>
</file>