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8034"/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>
      <p:cViewPr>
        <p:scale>
          <a:sx n="115" d="100"/>
          <a:sy n="115" d="100"/>
        </p:scale>
        <p:origin x="26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0" y="5035719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36909" y="1288306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ree 3D Foot Models - Available For Download On TurboSquid">
            <a:extLst>
              <a:ext uri="{FF2B5EF4-FFF2-40B4-BE49-F238E27FC236}">
                <a16:creationId xmlns:a16="http://schemas.microsoft.com/office/drawing/2014/main" id="{1D63C865-370B-EBA4-2449-2EAC4AD9F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57145" y="654206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hysilog - physilog | Digital motion analysis platform">
            <a:extLst>
              <a:ext uri="{FF2B5EF4-FFF2-40B4-BE49-F238E27FC236}">
                <a16:creationId xmlns:a16="http://schemas.microsoft.com/office/drawing/2014/main" id="{91747F0B-F302-D0B5-1E47-DAFC6B63AB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84"/>
          <a:stretch>
            <a:fillRect/>
          </a:stretch>
        </p:blipFill>
        <p:spPr bwMode="auto">
          <a:xfrm rot="2149408">
            <a:off x="2271179" y="2335419"/>
            <a:ext cx="905576" cy="805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91F38B40-CE9A-7DF2-D9FA-FA1989FCFC74}"/>
              </a:ext>
            </a:extLst>
          </p:cNvPr>
          <p:cNvGrpSpPr/>
          <p:nvPr/>
        </p:nvGrpSpPr>
        <p:grpSpPr>
          <a:xfrm>
            <a:off x="1160585" y="896815"/>
            <a:ext cx="9777046" cy="5275385"/>
            <a:chOff x="1160585" y="896815"/>
            <a:chExt cx="9777046" cy="5275385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B4D61D0-5C74-4CBE-B107-127780ED828E}"/>
                </a:ext>
              </a:extLst>
            </p:cNvPr>
            <p:cNvSpPr/>
            <p:nvPr/>
          </p:nvSpPr>
          <p:spPr>
            <a:xfrm>
              <a:off x="1160585" y="896815"/>
              <a:ext cx="9777046" cy="52753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9401C3A-B15A-F9E5-4F9C-8AFE5664E9FA}"/>
                </a:ext>
              </a:extLst>
            </p:cNvPr>
            <p:cNvGrpSpPr/>
            <p:nvPr/>
          </p:nvGrpSpPr>
          <p:grpSpPr>
            <a:xfrm>
              <a:off x="1454072" y="1373277"/>
              <a:ext cx="9108011" cy="4427970"/>
              <a:chOff x="1278225" y="1236227"/>
              <a:chExt cx="9108011" cy="442797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0C2B9DD-5077-3EBE-0FCE-E7907DEE57B8}"/>
                  </a:ext>
                </a:extLst>
              </p:cNvPr>
              <p:cNvGrpSpPr/>
              <p:nvPr/>
            </p:nvGrpSpPr>
            <p:grpSpPr>
              <a:xfrm>
                <a:off x="1278225" y="1676892"/>
                <a:ext cx="9108011" cy="3987305"/>
                <a:chOff x="2961345" y="3210281"/>
                <a:chExt cx="6019797" cy="263534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386A52FB-547E-07B7-3B1A-87F996B188EC}"/>
                    </a:ext>
                  </a:extLst>
                </p:cNvPr>
                <p:cNvGrpSpPr/>
                <p:nvPr/>
              </p:nvGrpSpPr>
              <p:grpSpPr>
                <a:xfrm>
                  <a:off x="2961345" y="3660776"/>
                  <a:ext cx="6019797" cy="2184852"/>
                  <a:chOff x="2551407" y="2875387"/>
                  <a:chExt cx="6019797" cy="2184852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FCE0CEEB-2FC7-29F4-D614-5C51F3A83811}"/>
                      </a:ext>
                    </a:extLst>
                  </p:cNvPr>
                  <p:cNvGrpSpPr/>
                  <p:nvPr/>
                </p:nvGrpSpPr>
                <p:grpSpPr>
                  <a:xfrm>
                    <a:off x="2551407" y="2875387"/>
                    <a:ext cx="6019797" cy="2184852"/>
                    <a:chOff x="2551407" y="2875387"/>
                    <a:chExt cx="6019797" cy="2184852"/>
                  </a:xfrm>
                </p:grpSpPr>
                <p:pic>
                  <p:nvPicPr>
                    <p:cNvPr id="32" name="Picture 31">
                      <a:extLst>
                        <a:ext uri="{FF2B5EF4-FFF2-40B4-BE49-F238E27FC236}">
                          <a16:creationId xmlns:a16="http://schemas.microsoft.com/office/drawing/2014/main" id="{A5E56241-BE9A-7720-74FF-4EB6809CB8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51402"/>
                    <a:stretch>
                      <a:fillRect/>
                    </a:stretch>
                  </p:blipFill>
                  <p:spPr>
                    <a:xfrm>
                      <a:off x="2551407" y="2875387"/>
                      <a:ext cx="6019797" cy="218485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CF7D8027-6709-AFD6-2691-C48A02DF6C1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558011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>
                      <a:extLst>
                        <a:ext uri="{FF2B5EF4-FFF2-40B4-BE49-F238E27FC236}">
                          <a16:creationId xmlns:a16="http://schemas.microsoft.com/office/drawing/2014/main" id="{3A24D293-0169-E971-16FE-F3C048558C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54333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0CCD1497-1CA6-6EAD-C607-488C2969A0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5240446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>
                      <a:extLst>
                        <a:ext uri="{FF2B5EF4-FFF2-40B4-BE49-F238E27FC236}">
                          <a16:creationId xmlns:a16="http://schemas.microsoft.com/office/drawing/2014/main" id="{B9747607-A85E-F7AF-86A9-2FB170B11E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163900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CFA90E3-F0EC-45D5-A312-850B59CC53E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842910" y="2915216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A01CFC82-E1DA-7F62-C6D7-03E06975AF2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829738" y="2899801"/>
                      <a:ext cx="0" cy="1729212"/>
                    </a:xfrm>
                    <a:prstGeom prst="line">
                      <a:avLst/>
                    </a:prstGeom>
                    <a:ln w="12700">
                      <a:solidFill>
                        <a:schemeClr val="bg1">
                          <a:lumMod val="50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92917C44-4719-420D-8342-BC3F425747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7934" y="4137285"/>
                    <a:ext cx="5239063" cy="0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1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6B895096-E097-B8D9-8EA6-9D74A64ECF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4816152" y="3242498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44176DF8-F1A2-7F3A-E047-D3816499929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3816027" y="3235585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0A34B7E3-9F32-E57B-1E1A-87538AC6DD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4334373" y="3227783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C01459D4-6252-9C08-73EC-E5965AFA595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6408101" y="3224996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5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6B2823E-B94A-FD7B-1C4D-5356984B5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5481864" y="3218083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2A84343-48F6-1989-74B8-2B362A950E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5967884" y="3210281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7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EF099311-E9EC-B9E1-2843-BBE32B5A8A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2830" t="47246" r="43761" b="16119"/>
                <a:stretch>
                  <a:fillRect/>
                </a:stretch>
              </p:blipFill>
              <p:spPr bwMode="auto">
                <a:xfrm>
                  <a:off x="8096820" y="3245261"/>
                  <a:ext cx="299441" cy="46019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8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F2E256F8-C315-48B5-D8EB-4EAFE30A8C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7" t="47517" r="84406" b="16228"/>
                <a:stretch>
                  <a:fillRect/>
                </a:stretch>
              </p:blipFill>
              <p:spPr bwMode="auto">
                <a:xfrm>
                  <a:off x="7105847" y="3238348"/>
                  <a:ext cx="336010" cy="46502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" name="Picture 2" descr="Things which help for better gait analysis - Physiofitfinder">
                  <a:extLst>
                    <a:ext uri="{FF2B5EF4-FFF2-40B4-BE49-F238E27FC236}">
                      <a16:creationId xmlns:a16="http://schemas.microsoft.com/office/drawing/2014/main" id="{5E6DD10D-BCF8-9E8E-E19D-BE3BDA2CEE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07" t="47116" r="57482" b="15632"/>
                <a:stretch>
                  <a:fillRect/>
                </a:stretch>
              </p:blipFill>
              <p:spPr bwMode="auto">
                <a:xfrm>
                  <a:off x="7664695" y="3230546"/>
                  <a:ext cx="299443" cy="4713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867E9A6-4371-DF58-8031-33A28DBC30A8}"/>
                  </a:ext>
                </a:extLst>
              </p:cNvPr>
              <p:cNvSpPr txBox="1"/>
              <p:nvPr/>
            </p:nvSpPr>
            <p:spPr>
              <a:xfrm>
                <a:off x="2306451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7BE51-A2F2-1B5C-6A9C-50AF2E986B81}"/>
                  </a:ext>
                </a:extLst>
              </p:cNvPr>
              <p:cNvSpPr txBox="1"/>
              <p:nvPr/>
            </p:nvSpPr>
            <p:spPr>
              <a:xfrm>
                <a:off x="3126470" y="126868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0738164-7769-7637-39AC-627C05557A08}"/>
                  </a:ext>
                </a:extLst>
              </p:cNvPr>
              <p:cNvSpPr txBox="1"/>
              <p:nvPr/>
            </p:nvSpPr>
            <p:spPr>
              <a:xfrm>
                <a:off x="3825592" y="126868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9512F4-E2A2-CF56-894B-FDFCD32B0D35}"/>
                  </a:ext>
                </a:extLst>
              </p:cNvPr>
              <p:cNvSpPr txBox="1"/>
              <p:nvPr/>
            </p:nvSpPr>
            <p:spPr>
              <a:xfrm>
                <a:off x="4804644" y="1244381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9404CE8-6285-C3F5-1E84-6A938854E64C}"/>
                  </a:ext>
                </a:extLst>
              </p:cNvPr>
              <p:cNvSpPr txBox="1"/>
              <p:nvPr/>
            </p:nvSpPr>
            <p:spPr>
              <a:xfrm>
                <a:off x="5581086" y="1242192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AEA62A-DA20-539B-28FC-299DCC5BB5E9}"/>
                  </a:ext>
                </a:extLst>
              </p:cNvPr>
              <p:cNvSpPr txBox="1"/>
              <p:nvPr/>
            </p:nvSpPr>
            <p:spPr>
              <a:xfrm>
                <a:off x="6241463" y="1249940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55C6FF-2182-FA57-18C1-33BF60686BEC}"/>
                  </a:ext>
                </a:extLst>
              </p:cNvPr>
              <p:cNvSpPr txBox="1"/>
              <p:nvPr/>
            </p:nvSpPr>
            <p:spPr>
              <a:xfrm>
                <a:off x="7302837" y="1238416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contact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7DE880-DF35-C810-B376-5E078C66D61F}"/>
                  </a:ext>
                </a:extLst>
              </p:cNvPr>
              <p:cNvSpPr txBox="1"/>
              <p:nvPr/>
            </p:nvSpPr>
            <p:spPr>
              <a:xfrm>
                <a:off x="8189007" y="1236227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flat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279C4C-625A-7620-BD12-E6ECAD349CEA}"/>
                  </a:ext>
                </a:extLst>
              </p:cNvPr>
              <p:cNvSpPr txBox="1"/>
              <p:nvPr/>
            </p:nvSpPr>
            <p:spPr>
              <a:xfrm>
                <a:off x="8776232" y="1243975"/>
                <a:ext cx="962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Foot</a:t>
                </a:r>
                <a:r>
                  <a:rPr lang="en-GB" sz="1200" b="1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 </a:t>
                </a:r>
              </a:p>
              <a:p>
                <a:pPr algn="ctr"/>
                <a:r>
                  <a:rPr lang="en-GB" sz="1200" dirty="0">
                    <a:solidFill>
                      <a:schemeClr val="bg1">
                        <a:lumMod val="50000"/>
                      </a:schemeClr>
                    </a:solidFill>
                    <a:latin typeface="PT Mono" panose="02060509020205020204" pitchFamily="49" charset="77"/>
                  </a:rPr>
                  <a:t>off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D48F1C-C4BC-20E9-07D6-CE28FBF77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47914"/>
            <a:ext cx="7772400" cy="376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4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883AD1-0B0E-F438-F4C7-7841C66E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80" y="1097620"/>
            <a:ext cx="7772400" cy="497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18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31</Words>
  <Application>Microsoft Macintosh PowerPoint</Application>
  <PresentationFormat>Widescreen</PresentationFormat>
  <Paragraphs>26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19</cp:revision>
  <dcterms:created xsi:type="dcterms:W3CDTF">2025-10-02T17:27:12Z</dcterms:created>
  <dcterms:modified xsi:type="dcterms:W3CDTF">2025-10-05T10:47:44Z</dcterms:modified>
</cp:coreProperties>
</file>