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31.png" ContentType="image/png"/>
  <Override PartName="/ppt/media/image7.jpeg" ContentType="image/jpeg"/>
  <Override PartName="/ppt/media/image57.png" ContentType="image/png"/>
  <Override PartName="/ppt/media/image28.jpeg" ContentType="image/jpeg"/>
  <Override PartName="/ppt/media/image1.png" ContentType="image/png"/>
  <Override PartName="/ppt/media/image58.png" ContentType="image/png"/>
  <Override PartName="/ppt/media/image2.png" ContentType="image/png"/>
  <Override PartName="/ppt/media/image51.png" ContentType="image/png"/>
  <Override PartName="/ppt/media/image9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56.png" ContentType="image/png"/>
  <Override PartName="/ppt/media/image10.jpeg" ContentType="image/jpeg"/>
  <Override PartName="/ppt/media/image11.png" ContentType="image/png"/>
  <Override PartName="/ppt/media/image12.jpeg" ContentType="image/jpeg"/>
  <Override PartName="/ppt/media/image13.jpeg" ContentType="image/jpeg"/>
  <Override PartName="/ppt/media/image14.png" ContentType="image/png"/>
  <Override PartName="/ppt/media/image39.png" ContentType="image/png"/>
  <Override PartName="/ppt/media/image15.jpeg" ContentType="image/jpeg"/>
  <Override PartName="/ppt/media/image49.png" ContentType="image/png"/>
  <Override PartName="/ppt/media/image16.jpeg" ContentType="image/jpeg"/>
  <Override PartName="/ppt/media/image18.jpeg" ContentType="image/jpeg"/>
  <Override PartName="/ppt/media/image22.png" ContentType="image/png"/>
  <Override PartName="/ppt/media/image19.jpeg" ContentType="image/jpe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37.png" ContentType="image/png"/>
  <Override PartName="/ppt/media/image26.jpeg" ContentType="image/jpeg"/>
  <Override PartName="/ppt/media/image47.png" ContentType="image/png"/>
  <Override PartName="/ppt/media/image27.jpeg" ContentType="image/jpeg"/>
  <Override PartName="/ppt/media/image29.jpeg" ContentType="image/jpeg"/>
  <Override PartName="/ppt/media/image41.jpeg" ContentType="image/jpe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jpeg" ContentType="image/jpeg"/>
  <Override PartName="/ppt/media/image36.png" ContentType="image/png"/>
  <Override PartName="/ppt/media/image38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jpeg" ContentType="image/jpeg"/>
  <Override PartName="/ppt/media/image45.png" ContentType="image/png"/>
  <Override PartName="/ppt/media/image46.png" ContentType="image/png"/>
  <Override PartName="/ppt/media/image55.jpeg" ContentType="image/jpeg"/>
  <Override PartName="/ppt/media/image48.png" ContentType="image/png"/>
  <Override PartName="/ppt/media/image50.png" ContentType="image/png"/>
  <Override PartName="/ppt/media/image52.png" ContentType="image/png"/>
  <Override PartName="/ppt/media/image53.png" ContentType="image/png"/>
  <Override PartName="/ppt/media/image5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3FD8E2F-1B1B-4263-A230-677F697A674F}" type="slidenum"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Thomas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Nicolas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Nicolas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JL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Aldrik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CLICK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Thomas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Thomas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Aldrik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Thomas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Thomas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Aldrik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Thomas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Thomas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GB" sz="11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Aldrik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760" y="317700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5000" y="315828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8140680" y="1022040"/>
            <a:ext cx="713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8140680" y="1174320"/>
            <a:ext cx="713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4040" y="4121640"/>
            <a:ext cx="713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004040" y="3969000"/>
            <a:ext cx="713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</p:spPr>
        <p:txBody>
          <a:bodyPr tIns="91440" bIns="91440" anchor="b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ubTitle"/>
          </p:nvPr>
        </p:nvSpPr>
        <p:spPr>
          <a:xfrm>
            <a:off x="2137320" y="2850120"/>
            <a:ext cx="4870080" cy="792360"/>
          </a:xfrm>
          <a:prstGeom prst="rect">
            <a:avLst/>
          </a:prstGeom>
        </p:spPr>
        <p:txBody>
          <a:bodyPr tIns="91440" bIns="91440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6D2BAEB-4973-45BE-9778-3F5A0C8EEFE6}" type="slidenum"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3434284-578C-4C29-BD01-9AEF28F87797}" type="slidenum"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slideLayout" Target="../slideLayouts/slideLayout15.xml"/><Relationship Id="rId10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jpe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5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jpeg"/><Relationship Id="rId7" Type="http://schemas.openxmlformats.org/officeDocument/2006/relationships/image" Target="../media/image27.jpeg"/><Relationship Id="rId8" Type="http://schemas.openxmlformats.org/officeDocument/2006/relationships/image" Target="../media/image28.jpeg"/><Relationship Id="rId9" Type="http://schemas.openxmlformats.org/officeDocument/2006/relationships/image" Target="../media/image29.jpeg"/><Relationship Id="rId10" Type="http://schemas.openxmlformats.org/officeDocument/2006/relationships/image" Target="../media/image30.png"/><Relationship Id="rId11" Type="http://schemas.openxmlformats.org/officeDocument/2006/relationships/slideLayout" Target="../slideLayouts/slideLayout15.xml"/><Relationship Id="rId1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04040" y="-720"/>
            <a:ext cx="7136280" cy="1022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GB" sz="54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LionHeart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693400" y="1418040"/>
            <a:ext cx="3253320" cy="2292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BOUTANT Thomas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COISPEL Aldrik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DUONG Jean-Luc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MANZANO Nicolas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BELAÏD Djamel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Shape 68" descr=""/>
          <p:cNvPicPr/>
          <p:nvPr/>
        </p:nvPicPr>
        <p:blipFill>
          <a:blip r:embed="rId1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90" name="Shape 69" descr=""/>
          <p:cNvPicPr/>
          <p:nvPr/>
        </p:nvPicPr>
        <p:blipFill>
          <a:blip r:embed="rId2"/>
          <a:stretch/>
        </p:blipFill>
        <p:spPr>
          <a:xfrm>
            <a:off x="1022760" y="1073160"/>
            <a:ext cx="4663440" cy="30031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747160" y="3978000"/>
            <a:ext cx="2999520" cy="116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date de soutenance : ???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35720" y="169200"/>
            <a:ext cx="265284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La logique du jeu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9040" y="-36000"/>
            <a:ext cx="6024960" cy="5083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</a:pPr>
            <a:r>
              <a:rPr b="1" lang="en-GB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Point d’Action = 1 ou 2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GB" sz="11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-- si 1er click, faire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case cliquée = vide, flèches directionnelles, help, rules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→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1er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sinon :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case mauvaise couleur →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au 1er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</a:t>
            </a: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case bonne couleur →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enregistrer données et attendre 2eme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-- </a:t>
            </a:r>
            <a:r>
              <a:rPr b="1" lang="en-GB" sz="11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2eme click, faire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case cliquée = vide 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⇒→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test de déplacement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déplacement possible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→ déplacement + update + ( PA - - ) puis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au 1er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inon →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message d’erreur et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au 1er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case cliquée = flèches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</a:t>
            </a: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orientation possible →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changement orientation + update + ( PA - - ) puis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au 1er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inon →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message d’erreur et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1er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case cliquée = pas même couleur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=&gt; test d’attaque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</a:t>
            </a: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attaque possible →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attaque effectuée + test victoire + update + ( PA - - ) puis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au 1er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inon →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message d’erreur et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au 1er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case cliquée = même couleur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=&gt;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au 1er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case cliquée = help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→ donner indications au joueur et attendre 2eme click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case cliquée = rules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→ ouverture fichier PDF (règles du jeu) puis </a:t>
            </a:r>
            <a:r>
              <a:rPr lang="en-GB" sz="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retour au 1er click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GB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 Point d’Action = 0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Changement de : joueur, compteur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GB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sinon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</a:t>
            </a:r>
            <a:r>
              <a:rPr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Bloquer le jeu car victoire d’un des 2 joueurs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Shape 170" descr=""/>
          <p:cNvPicPr/>
          <p:nvPr/>
        </p:nvPicPr>
        <p:blipFill>
          <a:blip r:embed="rId1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53280" y="47646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Shape 172" descr=""/>
          <p:cNvPicPr/>
          <p:nvPr/>
        </p:nvPicPr>
        <p:blipFill>
          <a:blip r:embed="rId2"/>
          <a:stretch/>
        </p:blipFill>
        <p:spPr>
          <a:xfrm>
            <a:off x="0" y="1910880"/>
            <a:ext cx="3100680" cy="27846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Les appels à d’autres classes dans cliqued()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Shape 179" descr=""/>
          <p:cNvPicPr/>
          <p:nvPr/>
        </p:nvPicPr>
        <p:blipFill>
          <a:blip r:embed="rId1"/>
          <a:stretch/>
        </p:blipFill>
        <p:spPr>
          <a:xfrm>
            <a:off x="754200" y="1326960"/>
            <a:ext cx="6621120" cy="3302280"/>
          </a:xfrm>
          <a:prstGeom prst="rect">
            <a:avLst/>
          </a:prstGeom>
          <a:ln>
            <a:noFill/>
          </a:ln>
        </p:spPr>
      </p:pic>
      <p:pic>
        <p:nvPicPr>
          <p:cNvPr id="161" name="Shape 180" descr=""/>
          <p:cNvPicPr/>
          <p:nvPr/>
        </p:nvPicPr>
        <p:blipFill>
          <a:blip r:embed="rId2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Comment attaque-t-on? Que fait le code?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1274040"/>
            <a:ext cx="508500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0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si 2ème clic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lang="en-GB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si couleurs différentes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lang="en-GB" sz="14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si test Attaque valide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lancer les dés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lang="en-GB" sz="1200" spc="-1" strike="noStrike" u="sng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si test Panique valide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→ 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Panique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lang="en-GB" sz="1200" spc="-1" strike="noStrike" u="sng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sinon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: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→ 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Changer les arguments de la cellule attaquée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→ 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Test Victoire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décrémenter point d’action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retour au 1er clic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Shape 188" descr=""/>
          <p:cNvPicPr/>
          <p:nvPr/>
        </p:nvPicPr>
        <p:blipFill>
          <a:blip r:embed="rId1"/>
          <a:stretch/>
        </p:blipFill>
        <p:spPr>
          <a:xfrm>
            <a:off x="7203960" y="1656000"/>
            <a:ext cx="1939680" cy="1720080"/>
          </a:xfrm>
          <a:prstGeom prst="rect">
            <a:avLst/>
          </a:prstGeom>
          <a:ln>
            <a:noFill/>
          </a:ln>
        </p:spPr>
      </p:pic>
      <p:pic>
        <p:nvPicPr>
          <p:cNvPr id="166" name="Shape 189" descr=""/>
          <p:cNvPicPr/>
          <p:nvPr/>
        </p:nvPicPr>
        <p:blipFill>
          <a:blip r:embed="rId2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6480000" y="3528000"/>
            <a:ext cx="260568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de[i] = 1 + (int) (Math.random() * 6)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658160" y="444960"/>
            <a:ext cx="58273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La gestion de projet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Shape 197" descr=""/>
          <p:cNvPicPr/>
          <p:nvPr/>
        </p:nvPicPr>
        <p:blipFill>
          <a:blip r:embed="rId1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Shape 199" descr=""/>
          <p:cNvPicPr/>
          <p:nvPr/>
        </p:nvPicPr>
        <p:blipFill>
          <a:blip r:embed="rId2"/>
          <a:stretch/>
        </p:blipFill>
        <p:spPr>
          <a:xfrm>
            <a:off x="1721160" y="25279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73" name="Shape 200" descr=""/>
          <p:cNvPicPr/>
          <p:nvPr/>
        </p:nvPicPr>
        <p:blipFill>
          <a:blip r:embed="rId3"/>
          <a:stretch/>
        </p:blipFill>
        <p:spPr>
          <a:xfrm>
            <a:off x="3089160" y="135792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74" name="Shape 201" descr=""/>
          <p:cNvPicPr/>
          <p:nvPr/>
        </p:nvPicPr>
        <p:blipFill>
          <a:blip r:embed="rId4"/>
          <a:stretch/>
        </p:blipFill>
        <p:spPr>
          <a:xfrm>
            <a:off x="4228920" y="2340000"/>
            <a:ext cx="1275840" cy="1275840"/>
          </a:xfrm>
          <a:prstGeom prst="rect">
            <a:avLst/>
          </a:prstGeom>
          <a:ln>
            <a:noFill/>
          </a:ln>
        </p:spPr>
      </p:pic>
      <p:pic>
        <p:nvPicPr>
          <p:cNvPr id="175" name="Shape 202" descr=""/>
          <p:cNvPicPr/>
          <p:nvPr/>
        </p:nvPicPr>
        <p:blipFill>
          <a:blip r:embed="rId5"/>
          <a:stretch/>
        </p:blipFill>
        <p:spPr>
          <a:xfrm>
            <a:off x="3072960" y="3713760"/>
            <a:ext cx="932760" cy="932760"/>
          </a:xfrm>
          <a:prstGeom prst="rect">
            <a:avLst/>
          </a:prstGeom>
          <a:ln>
            <a:noFill/>
          </a:ln>
        </p:spPr>
      </p:pic>
      <p:pic>
        <p:nvPicPr>
          <p:cNvPr id="176" name="Shape 203" descr=""/>
          <p:cNvPicPr/>
          <p:nvPr/>
        </p:nvPicPr>
        <p:blipFill>
          <a:blip r:embed="rId6"/>
          <a:stretch/>
        </p:blipFill>
        <p:spPr>
          <a:xfrm>
            <a:off x="298800" y="119880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177" name="Shape 204" descr=""/>
          <p:cNvPicPr/>
          <p:nvPr/>
        </p:nvPicPr>
        <p:blipFill>
          <a:blip r:embed="rId7"/>
          <a:stretch/>
        </p:blipFill>
        <p:spPr>
          <a:xfrm>
            <a:off x="7737480" y="135792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178" name="Shape 205" descr=""/>
          <p:cNvPicPr/>
          <p:nvPr/>
        </p:nvPicPr>
        <p:blipFill>
          <a:blip r:embed="rId8"/>
          <a:stretch/>
        </p:blipFill>
        <p:spPr>
          <a:xfrm>
            <a:off x="5697000" y="1284840"/>
            <a:ext cx="1218960" cy="1218960"/>
          </a:xfrm>
          <a:prstGeom prst="rect">
            <a:avLst/>
          </a:prstGeom>
          <a:ln>
            <a:noFill/>
          </a:ln>
        </p:spPr>
      </p:pic>
      <p:graphicFrame>
        <p:nvGraphicFramePr>
          <p:cNvPr id="179" name="Table 3"/>
          <p:cNvGraphicFramePr/>
          <p:nvPr/>
        </p:nvGraphicFramePr>
        <p:xfrm>
          <a:off x="5606640" y="2712600"/>
          <a:ext cx="2682360" cy="1528920"/>
        </p:xfrm>
        <a:graphic>
          <a:graphicData uri="http://schemas.openxmlformats.org/drawingml/2006/table">
            <a:tbl>
              <a:tblPr/>
              <a:tblGrid>
                <a:gridCol w="927720"/>
                <a:gridCol w="1755000"/>
              </a:tblGrid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Lundi</a:t>
                      </a:r>
                      <a:endParaRPr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Jean-Luc + Aldrik</a:t>
                      </a:r>
                      <a:endParaRPr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Mardi</a:t>
                      </a:r>
                      <a:endParaRPr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Aldrik + Thomas</a:t>
                      </a:r>
                      <a:endParaRPr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Mercredi</a:t>
                      </a:r>
                      <a:endParaRPr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Thomas + Nicolas</a:t>
                      </a:r>
                      <a:endParaRPr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82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Jeudi</a:t>
                      </a:r>
                      <a:endParaRPr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Nicolas + Jean-Luc</a:t>
                      </a:r>
                      <a:endParaRPr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41840" y="124920"/>
            <a:ext cx="6303240" cy="489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 - Présentation du projet et de l’équipe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1 - Le projet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2 - L’équipe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II - Explications rapides du code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Le diagramme UML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Les images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La gestion du clic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La logique du jeu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La gestion de l’aléatoire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III - Jouons !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Shape 212" descr=""/>
          <p:cNvPicPr/>
          <p:nvPr/>
        </p:nvPicPr>
        <p:blipFill>
          <a:blip r:embed="rId1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Shape 214" descr=""/>
          <p:cNvPicPr/>
          <p:nvPr/>
        </p:nvPicPr>
        <p:blipFill>
          <a:blip r:embed="rId2"/>
          <a:stretch/>
        </p:blipFill>
        <p:spPr>
          <a:xfrm rot="1036800">
            <a:off x="5052240" y="1436040"/>
            <a:ext cx="3281400" cy="2946960"/>
          </a:xfrm>
          <a:prstGeom prst="rect">
            <a:avLst/>
          </a:prstGeom>
          <a:ln>
            <a:noFill/>
          </a:ln>
        </p:spPr>
      </p:pic>
      <p:pic>
        <p:nvPicPr>
          <p:cNvPr id="184" name="Shape 215" descr=""/>
          <p:cNvPicPr/>
          <p:nvPr/>
        </p:nvPicPr>
        <p:blipFill>
          <a:blip r:embed="rId3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ANNEXES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Shape 222" descr=""/>
          <p:cNvPicPr/>
          <p:nvPr/>
        </p:nvPicPr>
        <p:blipFill>
          <a:blip r:embed="rId1"/>
          <a:stretch/>
        </p:blipFill>
        <p:spPr>
          <a:xfrm>
            <a:off x="2869200" y="0"/>
            <a:ext cx="4974840" cy="504000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Shape 224" descr=""/>
          <p:cNvPicPr/>
          <p:nvPr/>
        </p:nvPicPr>
        <p:blipFill>
          <a:blip r:embed="rId2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41840" y="124920"/>
            <a:ext cx="6303240" cy="489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 - Présentation du projet et de l’équipe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1 - Le projet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2 - L’équipe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II - Explications rapides du code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Le diagramme UML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Les images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La gestion du clic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La logique du jeu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La gestion de l’aléatoire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III - Jouons !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Shape 77" descr=""/>
          <p:cNvPicPr/>
          <p:nvPr/>
        </p:nvPicPr>
        <p:blipFill>
          <a:blip r:embed="rId1"/>
          <a:stretch/>
        </p:blipFill>
        <p:spPr>
          <a:xfrm rot="708000">
            <a:off x="6918120" y="307080"/>
            <a:ext cx="1934280" cy="1447560"/>
          </a:xfrm>
          <a:prstGeom prst="rect">
            <a:avLst/>
          </a:prstGeom>
          <a:ln>
            <a:noFill/>
          </a:ln>
        </p:spPr>
      </p:pic>
      <p:pic>
        <p:nvPicPr>
          <p:cNvPr id="95" name="Shape 78" descr=""/>
          <p:cNvPicPr/>
          <p:nvPr/>
        </p:nvPicPr>
        <p:blipFill>
          <a:blip r:embed="rId2"/>
          <a:stretch/>
        </p:blipFill>
        <p:spPr>
          <a:xfrm rot="20691000">
            <a:off x="5326560" y="1111320"/>
            <a:ext cx="1193400" cy="1599840"/>
          </a:xfrm>
          <a:prstGeom prst="rect">
            <a:avLst/>
          </a:prstGeom>
          <a:ln>
            <a:noFill/>
          </a:ln>
        </p:spPr>
      </p:pic>
      <p:pic>
        <p:nvPicPr>
          <p:cNvPr id="96" name="Shape 79" descr=""/>
          <p:cNvPicPr/>
          <p:nvPr/>
        </p:nvPicPr>
        <p:blipFill>
          <a:blip r:embed="rId3"/>
          <a:stretch/>
        </p:blipFill>
        <p:spPr>
          <a:xfrm rot="20304000">
            <a:off x="6996240" y="2778480"/>
            <a:ext cx="1777680" cy="1333080"/>
          </a:xfrm>
          <a:prstGeom prst="rect">
            <a:avLst/>
          </a:prstGeom>
          <a:ln>
            <a:noFill/>
          </a:ln>
        </p:spPr>
      </p:pic>
      <p:pic>
        <p:nvPicPr>
          <p:cNvPr id="97" name="Shape 80" descr=""/>
          <p:cNvPicPr/>
          <p:nvPr/>
        </p:nvPicPr>
        <p:blipFill>
          <a:blip r:embed="rId4"/>
          <a:stretch/>
        </p:blipFill>
        <p:spPr>
          <a:xfrm rot="829800">
            <a:off x="4750200" y="3363840"/>
            <a:ext cx="1917360" cy="1447560"/>
          </a:xfrm>
          <a:prstGeom prst="rect">
            <a:avLst/>
          </a:prstGeom>
          <a:ln>
            <a:noFill/>
          </a:ln>
        </p:spPr>
      </p:pic>
      <p:pic>
        <p:nvPicPr>
          <p:cNvPr id="98" name="Shape 81" descr=""/>
          <p:cNvPicPr/>
          <p:nvPr/>
        </p:nvPicPr>
        <p:blipFill>
          <a:blip r:embed="rId5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I.1 - Le projet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774960" y="2121480"/>
            <a:ext cx="1209960" cy="90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JAVA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7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→ 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Shape 89" descr=""/>
          <p:cNvPicPr/>
          <p:nvPr/>
        </p:nvPicPr>
        <p:blipFill>
          <a:blip r:embed="rId1"/>
          <a:stretch/>
        </p:blipFill>
        <p:spPr>
          <a:xfrm>
            <a:off x="0" y="1509840"/>
            <a:ext cx="3724200" cy="2781360"/>
          </a:xfrm>
          <a:prstGeom prst="rect">
            <a:avLst/>
          </a:prstGeom>
          <a:ln>
            <a:noFill/>
          </a:ln>
        </p:spPr>
      </p:pic>
      <p:pic>
        <p:nvPicPr>
          <p:cNvPr id="103" name="Shape 90" descr=""/>
          <p:cNvPicPr/>
          <p:nvPr/>
        </p:nvPicPr>
        <p:blipFill>
          <a:blip r:embed="rId2"/>
          <a:stretch/>
        </p:blipFill>
        <p:spPr>
          <a:xfrm>
            <a:off x="4934880" y="380880"/>
            <a:ext cx="4209120" cy="3780000"/>
          </a:xfrm>
          <a:prstGeom prst="rect">
            <a:avLst/>
          </a:prstGeom>
          <a:ln>
            <a:noFill/>
          </a:ln>
        </p:spPr>
      </p:pic>
      <p:pic>
        <p:nvPicPr>
          <p:cNvPr id="104" name="Shape 91" descr=""/>
          <p:cNvPicPr/>
          <p:nvPr/>
        </p:nvPicPr>
        <p:blipFill>
          <a:blip r:embed="rId3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314424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I.2 - L’équipe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Shape 98" descr=""/>
          <p:cNvPicPr/>
          <p:nvPr/>
        </p:nvPicPr>
        <p:blipFill>
          <a:blip r:embed="rId1"/>
          <a:stretch/>
        </p:blipFill>
        <p:spPr>
          <a:xfrm>
            <a:off x="5149440" y="2925720"/>
            <a:ext cx="1350720" cy="1743120"/>
          </a:xfrm>
          <a:prstGeom prst="rect">
            <a:avLst/>
          </a:prstGeom>
          <a:ln>
            <a:noFill/>
          </a:ln>
        </p:spPr>
      </p:pic>
      <p:pic>
        <p:nvPicPr>
          <p:cNvPr id="108" name="Shape 99" descr=""/>
          <p:cNvPicPr/>
          <p:nvPr/>
        </p:nvPicPr>
        <p:blipFill>
          <a:blip r:embed="rId2"/>
          <a:stretch/>
        </p:blipFill>
        <p:spPr>
          <a:xfrm>
            <a:off x="3755880" y="1096920"/>
            <a:ext cx="1350720" cy="1743120"/>
          </a:xfrm>
          <a:prstGeom prst="rect">
            <a:avLst/>
          </a:prstGeom>
          <a:ln>
            <a:noFill/>
          </a:ln>
        </p:spPr>
      </p:pic>
      <p:pic>
        <p:nvPicPr>
          <p:cNvPr id="109" name="Shape 100" descr=""/>
          <p:cNvPicPr/>
          <p:nvPr/>
        </p:nvPicPr>
        <p:blipFill>
          <a:blip r:embed="rId3"/>
          <a:stretch/>
        </p:blipFill>
        <p:spPr>
          <a:xfrm>
            <a:off x="1752480" y="2925720"/>
            <a:ext cx="1350720" cy="1743120"/>
          </a:xfrm>
          <a:prstGeom prst="rect">
            <a:avLst/>
          </a:prstGeom>
          <a:ln>
            <a:noFill/>
          </a:ln>
        </p:spPr>
      </p:pic>
      <p:pic>
        <p:nvPicPr>
          <p:cNvPr id="110" name="Shape 101" descr=""/>
          <p:cNvPicPr/>
          <p:nvPr/>
        </p:nvPicPr>
        <p:blipFill>
          <a:blip r:embed="rId4"/>
          <a:stretch/>
        </p:blipFill>
        <p:spPr>
          <a:xfrm>
            <a:off x="130320" y="1096920"/>
            <a:ext cx="1350720" cy="1743120"/>
          </a:xfrm>
          <a:prstGeom prst="rect">
            <a:avLst/>
          </a:prstGeom>
          <a:ln>
            <a:noFill/>
          </a:ln>
        </p:spPr>
      </p:pic>
      <p:pic>
        <p:nvPicPr>
          <p:cNvPr id="111" name="Shape 102" descr=""/>
          <p:cNvPicPr/>
          <p:nvPr/>
        </p:nvPicPr>
        <p:blipFill>
          <a:blip r:embed="rId5"/>
          <a:stretch/>
        </p:blipFill>
        <p:spPr>
          <a:xfrm>
            <a:off x="7382160" y="1033200"/>
            <a:ext cx="1350720" cy="174312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1481400" y="1237680"/>
            <a:ext cx="2023200" cy="103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BOUTANT Thomas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Chef de projet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7068240" y="2766240"/>
            <a:ext cx="202320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BELAÏD Djamel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Encadrant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5110560" y="1145880"/>
            <a:ext cx="2023200" cy="12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DUONG 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Jean-Luc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3081600" y="3828600"/>
            <a:ext cx="1272960" cy="103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COISPEL 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Aldrik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6"/>
          <p:cNvSpPr txBox="1"/>
          <p:nvPr/>
        </p:nvSpPr>
        <p:spPr>
          <a:xfrm>
            <a:off x="6434280" y="3980880"/>
            <a:ext cx="2023200" cy="103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MANZANO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Nicolas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Shape 108" descr=""/>
          <p:cNvPicPr/>
          <p:nvPr/>
        </p:nvPicPr>
        <p:blipFill>
          <a:blip r:embed="rId6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1840" y="124920"/>
            <a:ext cx="6303240" cy="489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 - Présentation du projet et de l’équipe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1 - Le projet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2 - L’équipe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II - Explications rapides du code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Le diagramme UML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Les images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La gestion du clic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La logique du jeu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b="1" i="1" lang="en-GB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 La gestion de l’aléatoire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III - Jouons !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Shape 115" descr=""/>
          <p:cNvPicPr/>
          <p:nvPr/>
        </p:nvPicPr>
        <p:blipFill>
          <a:blip r:embed="rId1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Shape 117" descr=""/>
          <p:cNvPicPr/>
          <p:nvPr/>
        </p:nvPicPr>
        <p:blipFill>
          <a:blip r:embed="rId2"/>
          <a:stretch/>
        </p:blipFill>
        <p:spPr>
          <a:xfrm rot="405600">
            <a:off x="6121800" y="289080"/>
            <a:ext cx="2885760" cy="1599480"/>
          </a:xfrm>
          <a:prstGeom prst="rect">
            <a:avLst/>
          </a:prstGeom>
          <a:ln>
            <a:noFill/>
          </a:ln>
        </p:spPr>
      </p:pic>
      <p:pic>
        <p:nvPicPr>
          <p:cNvPr id="123" name="Shape 118" descr=""/>
          <p:cNvPicPr/>
          <p:nvPr/>
        </p:nvPicPr>
        <p:blipFill>
          <a:blip r:embed="rId3"/>
          <a:stretch/>
        </p:blipFill>
        <p:spPr>
          <a:xfrm rot="4474200">
            <a:off x="7043760" y="4402440"/>
            <a:ext cx="549720" cy="555840"/>
          </a:xfrm>
          <a:prstGeom prst="rect">
            <a:avLst/>
          </a:prstGeom>
          <a:ln>
            <a:noFill/>
          </a:ln>
        </p:spPr>
      </p:pic>
      <p:pic>
        <p:nvPicPr>
          <p:cNvPr id="124" name="Shape 119" descr=""/>
          <p:cNvPicPr/>
          <p:nvPr/>
        </p:nvPicPr>
        <p:blipFill>
          <a:blip r:embed="rId4"/>
          <a:stretch/>
        </p:blipFill>
        <p:spPr>
          <a:xfrm rot="1194000">
            <a:off x="6473880" y="4065480"/>
            <a:ext cx="521280" cy="555840"/>
          </a:xfrm>
          <a:prstGeom prst="rect">
            <a:avLst/>
          </a:prstGeom>
          <a:ln>
            <a:noFill/>
          </a:ln>
        </p:spPr>
      </p:pic>
      <p:pic>
        <p:nvPicPr>
          <p:cNvPr id="125" name="Shape 120" descr=""/>
          <p:cNvPicPr/>
          <p:nvPr/>
        </p:nvPicPr>
        <p:blipFill>
          <a:blip r:embed="rId5"/>
          <a:stretch/>
        </p:blipFill>
        <p:spPr>
          <a:xfrm rot="19644000">
            <a:off x="5888160" y="4402440"/>
            <a:ext cx="561600" cy="555840"/>
          </a:xfrm>
          <a:prstGeom prst="rect">
            <a:avLst/>
          </a:prstGeom>
          <a:ln>
            <a:noFill/>
          </a:ln>
        </p:spPr>
      </p:pic>
      <p:pic>
        <p:nvPicPr>
          <p:cNvPr id="126" name="Shape 121" descr=""/>
          <p:cNvPicPr/>
          <p:nvPr/>
        </p:nvPicPr>
        <p:blipFill>
          <a:blip r:embed="rId6"/>
          <a:stretch/>
        </p:blipFill>
        <p:spPr>
          <a:xfrm rot="20709000">
            <a:off x="6476400" y="2532960"/>
            <a:ext cx="1030320" cy="771120"/>
          </a:xfrm>
          <a:prstGeom prst="rect">
            <a:avLst/>
          </a:prstGeom>
          <a:ln>
            <a:noFill/>
          </a:ln>
        </p:spPr>
      </p:pic>
      <p:pic>
        <p:nvPicPr>
          <p:cNvPr id="127" name="Shape 122" descr=""/>
          <p:cNvPicPr/>
          <p:nvPr/>
        </p:nvPicPr>
        <p:blipFill>
          <a:blip r:embed="rId7"/>
          <a:stretch/>
        </p:blipFill>
        <p:spPr>
          <a:xfrm rot="1338000">
            <a:off x="5562360" y="1960920"/>
            <a:ext cx="574920" cy="771120"/>
          </a:xfrm>
          <a:prstGeom prst="rect">
            <a:avLst/>
          </a:prstGeom>
          <a:ln>
            <a:noFill/>
          </a:ln>
        </p:spPr>
      </p:pic>
      <p:pic>
        <p:nvPicPr>
          <p:cNvPr id="128" name="Shape 123" descr=""/>
          <p:cNvPicPr/>
          <p:nvPr/>
        </p:nvPicPr>
        <p:blipFill>
          <a:blip r:embed="rId8"/>
          <a:stretch/>
        </p:blipFill>
        <p:spPr>
          <a:xfrm rot="976800">
            <a:off x="7778520" y="2964240"/>
            <a:ext cx="772560" cy="579240"/>
          </a:xfrm>
          <a:prstGeom prst="rect">
            <a:avLst/>
          </a:prstGeom>
          <a:ln>
            <a:noFill/>
          </a:ln>
        </p:spPr>
      </p:pic>
      <p:pic>
        <p:nvPicPr>
          <p:cNvPr id="129" name="Shape 124" descr=""/>
          <p:cNvPicPr/>
          <p:nvPr/>
        </p:nvPicPr>
        <p:blipFill>
          <a:blip r:embed="rId9"/>
          <a:stretch/>
        </p:blipFill>
        <p:spPr>
          <a:xfrm rot="19867200">
            <a:off x="8155440" y="2134080"/>
            <a:ext cx="772560" cy="583200"/>
          </a:xfrm>
          <a:prstGeom prst="rect">
            <a:avLst/>
          </a:prstGeom>
          <a:ln>
            <a:noFill/>
          </a:ln>
        </p:spPr>
      </p:pic>
      <p:pic>
        <p:nvPicPr>
          <p:cNvPr id="130" name="Shape 125" descr=""/>
          <p:cNvPicPr/>
          <p:nvPr/>
        </p:nvPicPr>
        <p:blipFill>
          <a:blip r:embed="rId10"/>
          <a:stretch/>
        </p:blipFill>
        <p:spPr>
          <a:xfrm rot="942000">
            <a:off x="5456160" y="3188160"/>
            <a:ext cx="679320" cy="6793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Shape 132" descr=""/>
          <p:cNvPicPr/>
          <p:nvPr/>
        </p:nvPicPr>
        <p:blipFill>
          <a:blip r:embed="rId1"/>
          <a:stretch/>
        </p:blipFill>
        <p:spPr>
          <a:xfrm>
            <a:off x="30960" y="76320"/>
            <a:ext cx="9143640" cy="4560480"/>
          </a:xfrm>
          <a:prstGeom prst="rect">
            <a:avLst/>
          </a:prstGeom>
          <a:ln>
            <a:noFill/>
          </a:ln>
        </p:spPr>
      </p:pic>
      <p:pic>
        <p:nvPicPr>
          <p:cNvPr id="134" name="Shape 133" descr=""/>
          <p:cNvPicPr/>
          <p:nvPr/>
        </p:nvPicPr>
        <p:blipFill>
          <a:blip r:embed="rId2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Les images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Shape 140" descr=""/>
          <p:cNvPicPr/>
          <p:nvPr/>
        </p:nvPicPr>
        <p:blipFill>
          <a:blip r:embed="rId1"/>
          <a:stretch/>
        </p:blipFill>
        <p:spPr>
          <a:xfrm>
            <a:off x="863640" y="1190160"/>
            <a:ext cx="7108560" cy="3545640"/>
          </a:xfrm>
          <a:prstGeom prst="rect">
            <a:avLst/>
          </a:prstGeom>
          <a:ln>
            <a:noFill/>
          </a:ln>
        </p:spPr>
      </p:pic>
      <p:pic>
        <p:nvPicPr>
          <p:cNvPr id="138" name="Shape 141" descr=""/>
          <p:cNvPicPr/>
          <p:nvPr/>
        </p:nvPicPr>
        <p:blipFill>
          <a:blip r:embed="rId2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Shape 143" descr=""/>
          <p:cNvPicPr/>
          <p:nvPr/>
        </p:nvPicPr>
        <p:blipFill>
          <a:blip r:embed="rId3"/>
          <a:stretch/>
        </p:blipFill>
        <p:spPr>
          <a:xfrm rot="738000">
            <a:off x="7359840" y="223920"/>
            <a:ext cx="1645200" cy="14774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41840" y="4376520"/>
            <a:ext cx="81403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9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IMage(String imageFileName) {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lang="en-GB" sz="9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image = ImageIO.read(new File("ressources/" + imageFileName)) .getScaledInstance(tailleCellule, tailleCellule, Image.SCALE_DEFAULT);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1" lang="en-GB" sz="9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41840" y="4804200"/>
            <a:ext cx="403956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Shape 15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4452480"/>
          </a:xfrm>
          <a:prstGeom prst="rect">
            <a:avLst/>
          </a:prstGeom>
          <a:ln>
            <a:noFill/>
          </a:ln>
        </p:spPr>
      </p:pic>
      <p:pic>
        <p:nvPicPr>
          <p:cNvPr id="145" name="Shape 152" descr=""/>
          <p:cNvPicPr/>
          <p:nvPr/>
        </p:nvPicPr>
        <p:blipFill>
          <a:blip r:embed="rId2"/>
          <a:stretch/>
        </p:blipFill>
        <p:spPr>
          <a:xfrm>
            <a:off x="8191440" y="4183200"/>
            <a:ext cx="900360" cy="900360"/>
          </a:xfrm>
          <a:prstGeom prst="rect">
            <a:avLst/>
          </a:prstGeom>
          <a:ln>
            <a:noFill/>
          </a:ln>
        </p:spPr>
      </p:pic>
      <p:pic>
        <p:nvPicPr>
          <p:cNvPr id="146" name="Shape 153" descr=""/>
          <p:cNvPicPr/>
          <p:nvPr/>
        </p:nvPicPr>
        <p:blipFill>
          <a:blip r:embed="rId3"/>
          <a:stretch/>
        </p:blipFill>
        <p:spPr>
          <a:xfrm>
            <a:off x="6069600" y="3573360"/>
            <a:ext cx="1270440" cy="945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64080"/>
            <a:ext cx="43423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La gestion du clic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769680"/>
            <a:ext cx="5478120" cy="40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class Cellule extends JPanel {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3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Cellule( … ) </a:t>
            </a:r>
            <a:r>
              <a:rPr lang="en-GB" sz="13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setLayout(new BorderLayout(0, 0));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label = new JLabel(typeCellule.getTexte());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bouton = new JButton();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bouton.setIcon(new ImageIcon(typeCellule.image));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add(BorderLayout.NORTH, label);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add(BorderLayout.CENTER, bouton);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1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bouton.addActionListener(new NotreActionListener());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3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1" lang="en-GB" sz="13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class </a:t>
            </a:r>
            <a:r>
              <a:rPr b="1" lang="en-GB" sz="13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NotreActionListener</a:t>
            </a:r>
            <a:r>
              <a:rPr b="1" lang="en-GB" sz="13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implements ActionListener</a:t>
            </a:r>
            <a:r>
              <a:rPr lang="en-GB" sz="13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{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void actionPerformed(ActionEvent e) {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1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plateau.cliqued(positionX, positionY);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3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Shape 160" descr=""/>
          <p:cNvPicPr/>
          <p:nvPr/>
        </p:nvPicPr>
        <p:blipFill>
          <a:blip r:embed="rId1"/>
          <a:stretch/>
        </p:blipFill>
        <p:spPr>
          <a:xfrm>
            <a:off x="8115120" y="4183200"/>
            <a:ext cx="900360" cy="90036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141840" y="4804200"/>
            <a:ext cx="799884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PRO3600 Développement informatique - LionHeart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5713920" y="1669680"/>
            <a:ext cx="3429720" cy="3332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class Plateau extends JPanel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{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boolean 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firstClick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= true;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void </a:t>
            </a:r>
            <a:r>
              <a:rPr b="1" lang="en-GB" sz="12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cliqued(int i, int j)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{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1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if (</a:t>
            </a:r>
            <a:r>
              <a:rPr lang="en-GB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firstClick</a:t>
            </a:r>
            <a:r>
              <a:rPr lang="en-GB" sz="11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) {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...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firstClick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= !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firstClick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1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1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lang="en-GB" sz="11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1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1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11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else {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...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firstClick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= !</a:t>
            </a:r>
            <a:r>
              <a:rPr lang="en-GB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firstClick</a:t>
            </a:r>
            <a:r>
              <a:rPr lang="en-GB" sz="10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1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r>
              <a:rPr lang="en-GB" sz="12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GB" sz="1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5"/>
          <p:cNvSpPr txBox="1"/>
          <p:nvPr/>
        </p:nvSpPr>
        <p:spPr>
          <a:xfrm>
            <a:off x="4654440" y="1612440"/>
            <a:ext cx="823680" cy="81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→ 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en-GB</dc:language>
  <dcterms:modified xsi:type="dcterms:W3CDTF">2016-05-31T15:22:00Z</dcterms:modified>
  <cp:revision>4</cp:revision>
</cp:coreProperties>
</file>