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handoutMasterIdLst>
    <p:handoutMasterId r:id="rId16"/>
  </p:handoutMasterIdLst>
  <p:sldIdLst>
    <p:sldId id="256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2" autoAdjust="0"/>
    <p:restoredTop sz="96682" autoAdjust="0"/>
  </p:normalViewPr>
  <p:slideViewPr>
    <p:cSldViewPr snapToGrid="0" snapToObjects="1">
      <p:cViewPr varScale="1">
        <p:scale>
          <a:sx n="211" d="100"/>
          <a:sy n="211" d="100"/>
        </p:scale>
        <p:origin x="888" y="1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4/21/2022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505504"/>
            <a:ext cx="6577959" cy="2194834"/>
          </a:xfrm>
        </p:spPr>
        <p:txBody>
          <a:bodyPr>
            <a:noAutofit/>
          </a:bodyPr>
          <a:lstStyle/>
          <a:p>
            <a:pPr algn="l"/>
            <a:r>
              <a:rPr lang="en-US" sz="6600" dirty="0">
                <a:latin typeface="Arial"/>
                <a:cs typeface="Arial"/>
              </a:rPr>
              <a:t>Results Update: PP03 – PP08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2914650"/>
            <a:ext cx="5892160" cy="1314450"/>
          </a:xfrm>
        </p:spPr>
        <p:txBody>
          <a:bodyPr/>
          <a:lstStyle/>
          <a:p>
            <a:pPr algn="l"/>
            <a:r>
              <a:rPr lang="en-US" dirty="0">
                <a:latin typeface="Arial"/>
                <a:cs typeface="Arial"/>
              </a:rPr>
              <a:t>Thoma</a:t>
            </a:r>
            <a:r>
              <a:rPr lang="en-US" dirty="0"/>
              <a:t>s van Hogerwou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826B-4B4B-4465-8CB8-BEBBF4927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PP07</a:t>
            </a:r>
            <a:endParaRPr lang="en-NL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835A48E-4DA2-4C6D-8159-9996FF742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106" y="1200147"/>
            <a:ext cx="6858014" cy="2743205"/>
          </a:xfrm>
        </p:spPr>
      </p:pic>
    </p:spTree>
    <p:extLst>
      <p:ext uri="{BB962C8B-B14F-4D97-AF65-F5344CB8AC3E}">
        <p14:creationId xmlns:p14="http://schemas.microsoft.com/office/powerpoint/2010/main" val="2734494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5D868-1FA8-4B21-85B5-0E33AFFD4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PP07</a:t>
            </a:r>
            <a:endParaRPr lang="en-NL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7B92E624-31B9-4972-ABAB-364BB9218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106" y="1200147"/>
            <a:ext cx="6858014" cy="2743205"/>
          </a:xfrm>
        </p:spPr>
      </p:pic>
    </p:spTree>
    <p:extLst>
      <p:ext uri="{BB962C8B-B14F-4D97-AF65-F5344CB8AC3E}">
        <p14:creationId xmlns:p14="http://schemas.microsoft.com/office/powerpoint/2010/main" val="1645656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77049-A94B-4508-ABE9-07D6B00A8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PP08	</a:t>
            </a:r>
            <a:endParaRPr lang="en-NL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71A2808-F9A4-4717-B953-3442E284B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106" y="828675"/>
            <a:ext cx="6536532" cy="3486150"/>
          </a:xfrm>
        </p:spPr>
      </p:pic>
    </p:spTree>
    <p:extLst>
      <p:ext uri="{BB962C8B-B14F-4D97-AF65-F5344CB8AC3E}">
        <p14:creationId xmlns:p14="http://schemas.microsoft.com/office/powerpoint/2010/main" val="2459696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3435F-D55A-4FB1-8DA2-B8DBEDC3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PP08</a:t>
            </a:r>
            <a:endParaRPr lang="en-NL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501C14F-25B7-46C9-8359-83BA7D89E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106" y="828675"/>
            <a:ext cx="6536532" cy="3486150"/>
          </a:xfrm>
        </p:spPr>
      </p:pic>
    </p:spTree>
    <p:extLst>
      <p:ext uri="{BB962C8B-B14F-4D97-AF65-F5344CB8AC3E}">
        <p14:creationId xmlns:p14="http://schemas.microsoft.com/office/powerpoint/2010/main" val="293355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7D7CC-BCFC-46BC-ABBC-A2B730FF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PP03</a:t>
            </a:r>
            <a:endParaRPr lang="en-NL" dirty="0"/>
          </a:p>
        </p:txBody>
      </p:sp>
      <p:pic>
        <p:nvPicPr>
          <p:cNvPr id="13" name="Content Placeholder 12" descr="Chart&#10;&#10;Description automatically generated">
            <a:extLst>
              <a:ext uri="{FF2B5EF4-FFF2-40B4-BE49-F238E27FC236}">
                <a16:creationId xmlns:a16="http://schemas.microsoft.com/office/drawing/2014/main" id="{01CC83CA-ADC1-4873-98A5-F2141C323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106" y="828675"/>
            <a:ext cx="4753841" cy="3486150"/>
          </a:xfrm>
        </p:spPr>
      </p:pic>
    </p:spTree>
    <p:extLst>
      <p:ext uri="{BB962C8B-B14F-4D97-AF65-F5344CB8AC3E}">
        <p14:creationId xmlns:p14="http://schemas.microsoft.com/office/powerpoint/2010/main" val="165625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FDD4-C7E0-4DE2-8BDA-4239A003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PP03</a:t>
            </a:r>
            <a:endParaRPr lang="en-NL" dirty="0"/>
          </a:p>
        </p:txBody>
      </p:sp>
      <p:pic>
        <p:nvPicPr>
          <p:cNvPr id="13" name="Content Placeholder 12" descr="Chart&#10;&#10;Description automatically generated">
            <a:extLst>
              <a:ext uri="{FF2B5EF4-FFF2-40B4-BE49-F238E27FC236}">
                <a16:creationId xmlns:a16="http://schemas.microsoft.com/office/drawing/2014/main" id="{3F3967FF-CC59-42FA-AB32-1AAB338BB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106" y="828675"/>
            <a:ext cx="4753841" cy="3486150"/>
          </a:xfrm>
        </p:spPr>
      </p:pic>
    </p:spTree>
    <p:extLst>
      <p:ext uri="{BB962C8B-B14F-4D97-AF65-F5344CB8AC3E}">
        <p14:creationId xmlns:p14="http://schemas.microsoft.com/office/powerpoint/2010/main" val="5306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ACCA-8C45-49BE-B4BE-71078CFEE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PP04</a:t>
            </a:r>
            <a:endParaRPr lang="en-NL" dirty="0"/>
          </a:p>
        </p:txBody>
      </p:sp>
      <p:pic>
        <p:nvPicPr>
          <p:cNvPr id="15" name="Content Placeholder 14" descr="Chart&#10;&#10;Description automatically generated">
            <a:extLst>
              <a:ext uri="{FF2B5EF4-FFF2-40B4-BE49-F238E27FC236}">
                <a16:creationId xmlns:a16="http://schemas.microsoft.com/office/drawing/2014/main" id="{AD055896-0400-4B5E-BA10-711B60C24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106" y="828675"/>
            <a:ext cx="6536532" cy="3486150"/>
          </a:xfrm>
        </p:spPr>
      </p:pic>
    </p:spTree>
    <p:extLst>
      <p:ext uri="{BB962C8B-B14F-4D97-AF65-F5344CB8AC3E}">
        <p14:creationId xmlns:p14="http://schemas.microsoft.com/office/powerpoint/2010/main" val="369895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1CBD-3E1A-4D90-8D55-281B750E8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PP04</a:t>
            </a:r>
            <a:endParaRPr lang="en-NL" dirty="0"/>
          </a:p>
        </p:txBody>
      </p:sp>
      <p:pic>
        <p:nvPicPr>
          <p:cNvPr id="15" name="Content Placeholder 14" descr="Chart&#10;&#10;Description automatically generated">
            <a:extLst>
              <a:ext uri="{FF2B5EF4-FFF2-40B4-BE49-F238E27FC236}">
                <a16:creationId xmlns:a16="http://schemas.microsoft.com/office/drawing/2014/main" id="{8BDD3CE4-65B1-494C-A4C6-12AA172D5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106" y="828675"/>
            <a:ext cx="6536532" cy="3486150"/>
          </a:xfrm>
        </p:spPr>
      </p:pic>
    </p:spTree>
    <p:extLst>
      <p:ext uri="{BB962C8B-B14F-4D97-AF65-F5344CB8AC3E}">
        <p14:creationId xmlns:p14="http://schemas.microsoft.com/office/powerpoint/2010/main" val="277200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DE67E-5AB2-4C60-963C-542AF765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PP05</a:t>
            </a:r>
            <a:endParaRPr lang="en-NL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7CBBBD0-55B4-4A20-9B6A-0F6F6A0D3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106" y="828675"/>
            <a:ext cx="5810250" cy="3486150"/>
          </a:xfrm>
        </p:spPr>
      </p:pic>
    </p:spTree>
    <p:extLst>
      <p:ext uri="{BB962C8B-B14F-4D97-AF65-F5344CB8AC3E}">
        <p14:creationId xmlns:p14="http://schemas.microsoft.com/office/powerpoint/2010/main" val="86822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4939-B527-4EB0-A04B-06A7D1F4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PP05</a:t>
            </a:r>
            <a:endParaRPr lang="en-NL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B822BE4-6A94-46BF-906C-44C679DB7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106" y="828675"/>
            <a:ext cx="5810250" cy="3486150"/>
          </a:xfrm>
        </p:spPr>
      </p:pic>
    </p:spTree>
    <p:extLst>
      <p:ext uri="{BB962C8B-B14F-4D97-AF65-F5344CB8AC3E}">
        <p14:creationId xmlns:p14="http://schemas.microsoft.com/office/powerpoint/2010/main" val="3780450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3C446-3FA7-409E-9F85-0993455F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PP06</a:t>
            </a:r>
            <a:endParaRPr lang="en-NL" dirty="0"/>
          </a:p>
        </p:txBody>
      </p:sp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EDA038D0-145E-4508-B9FE-2F838FE9C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106" y="828675"/>
            <a:ext cx="6536532" cy="3486150"/>
          </a:xfrm>
        </p:spPr>
      </p:pic>
    </p:spTree>
    <p:extLst>
      <p:ext uri="{BB962C8B-B14F-4D97-AF65-F5344CB8AC3E}">
        <p14:creationId xmlns:p14="http://schemas.microsoft.com/office/powerpoint/2010/main" val="216544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E042-D818-42CD-809E-5D683E7D8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PP06</a:t>
            </a:r>
            <a:endParaRPr lang="en-NL" dirty="0"/>
          </a:p>
        </p:txBody>
      </p:sp>
      <p:pic>
        <p:nvPicPr>
          <p:cNvPr id="5" name="Content Placeholder 4" descr="Chart, background pattern&#10;&#10;Description automatically generated">
            <a:extLst>
              <a:ext uri="{FF2B5EF4-FFF2-40B4-BE49-F238E27FC236}">
                <a16:creationId xmlns:a16="http://schemas.microsoft.com/office/drawing/2014/main" id="{6CDD9C14-1FD0-4BE7-B458-3907C84F0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106" y="828675"/>
            <a:ext cx="6536532" cy="3486150"/>
          </a:xfrm>
        </p:spPr>
      </p:pic>
    </p:spTree>
    <p:extLst>
      <p:ext uri="{BB962C8B-B14F-4D97-AF65-F5344CB8AC3E}">
        <p14:creationId xmlns:p14="http://schemas.microsoft.com/office/powerpoint/2010/main" val="356890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22</Words>
  <Application>Microsoft Office PowerPoint</Application>
  <PresentationFormat>On-screen Show (16:9)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Tahoma</vt:lpstr>
      <vt:lpstr>Office Theme</vt:lpstr>
      <vt:lpstr>Custom Design</vt:lpstr>
      <vt:lpstr>Results Update: PP03 – PP08</vt:lpstr>
      <vt:lpstr>PP03</vt:lpstr>
      <vt:lpstr>PP03</vt:lpstr>
      <vt:lpstr>PP04</vt:lpstr>
      <vt:lpstr>PP04</vt:lpstr>
      <vt:lpstr>PP05</vt:lpstr>
      <vt:lpstr>PP05</vt:lpstr>
      <vt:lpstr>PP06</vt:lpstr>
      <vt:lpstr>PP06</vt:lpstr>
      <vt:lpstr>PP07</vt:lpstr>
      <vt:lpstr>PP07</vt:lpstr>
      <vt:lpstr>PP08 </vt:lpstr>
      <vt:lpstr>PP08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Thomas Hogerwou</cp:lastModifiedBy>
  <cp:revision>26</cp:revision>
  <dcterms:created xsi:type="dcterms:W3CDTF">2015-07-09T11:57:30Z</dcterms:created>
  <dcterms:modified xsi:type="dcterms:W3CDTF">2022-04-21T10:47:35Z</dcterms:modified>
</cp:coreProperties>
</file>