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646133"/>
            <a:ext cx="10881360" cy="350181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282989"/>
            <a:ext cx="9601200" cy="242845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54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35517"/>
            <a:ext cx="2760345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35517"/>
            <a:ext cx="8121015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7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676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507618"/>
            <a:ext cx="11041380" cy="418401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731215"/>
            <a:ext cx="11041380" cy="22002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49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677584"/>
            <a:ext cx="5440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677584"/>
            <a:ext cx="5440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165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35519"/>
            <a:ext cx="1104138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465706"/>
            <a:ext cx="5415676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674110"/>
            <a:ext cx="541567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465706"/>
            <a:ext cx="5442347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674110"/>
            <a:ext cx="544234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66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329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51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448226"/>
            <a:ext cx="6480810" cy="714798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448226"/>
            <a:ext cx="6480810" cy="714798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56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35519"/>
            <a:ext cx="110413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677584"/>
            <a:ext cx="110413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8746-5C0A-46EA-B4CE-F3180B761511}" type="datetimeFigureOut">
              <a:rPr lang="da-DK" smtClean="0"/>
              <a:t>04-12-2017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322649"/>
            <a:ext cx="43205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42FEC-4594-4BA4-844A-7CFBB6DF645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17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IEEE 14-bus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3" y="52614"/>
            <a:ext cx="12598047" cy="95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0700" y="2913743"/>
            <a:ext cx="1712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dirty="0" smtClean="0"/>
              <a:t>Grid </a:t>
            </a:r>
            <a:r>
              <a:rPr lang="da-DK" dirty="0" err="1" smtClean="0"/>
              <a:t>connection</a:t>
            </a:r>
            <a:endParaRPr lang="da-DK" dirty="0"/>
          </a:p>
        </p:txBody>
      </p:sp>
      <p:sp>
        <p:nvSpPr>
          <p:cNvPr id="7" name="Freeform 6"/>
          <p:cNvSpPr/>
          <p:nvPr/>
        </p:nvSpPr>
        <p:spPr>
          <a:xfrm>
            <a:off x="3060700" y="4292600"/>
            <a:ext cx="9216572" cy="5689600"/>
          </a:xfrm>
          <a:custGeom>
            <a:avLst/>
            <a:gdLst>
              <a:gd name="connsiteX0" fmla="*/ 2888343 w 9216572"/>
              <a:gd name="connsiteY0" fmla="*/ 319314 h 5776686"/>
              <a:gd name="connsiteX1" fmla="*/ 2801257 w 9216572"/>
              <a:gd name="connsiteY1" fmla="*/ 362857 h 5776686"/>
              <a:gd name="connsiteX2" fmla="*/ 2757714 w 9216572"/>
              <a:gd name="connsiteY2" fmla="*/ 377371 h 5776686"/>
              <a:gd name="connsiteX3" fmla="*/ 2714171 w 9216572"/>
              <a:gd name="connsiteY3" fmla="*/ 420914 h 5776686"/>
              <a:gd name="connsiteX4" fmla="*/ 2554514 w 9216572"/>
              <a:gd name="connsiteY4" fmla="*/ 508000 h 5776686"/>
              <a:gd name="connsiteX5" fmla="*/ 2380343 w 9216572"/>
              <a:gd name="connsiteY5" fmla="*/ 624114 h 5776686"/>
              <a:gd name="connsiteX6" fmla="*/ 2293257 w 9216572"/>
              <a:gd name="connsiteY6" fmla="*/ 667657 h 5776686"/>
              <a:gd name="connsiteX7" fmla="*/ 2206171 w 9216572"/>
              <a:gd name="connsiteY7" fmla="*/ 725714 h 5776686"/>
              <a:gd name="connsiteX8" fmla="*/ 2061029 w 9216572"/>
              <a:gd name="connsiteY8" fmla="*/ 783771 h 5776686"/>
              <a:gd name="connsiteX9" fmla="*/ 1988457 w 9216572"/>
              <a:gd name="connsiteY9" fmla="*/ 841829 h 5776686"/>
              <a:gd name="connsiteX10" fmla="*/ 1901371 w 9216572"/>
              <a:gd name="connsiteY10" fmla="*/ 885371 h 5776686"/>
              <a:gd name="connsiteX11" fmla="*/ 1828800 w 9216572"/>
              <a:gd name="connsiteY11" fmla="*/ 928914 h 5776686"/>
              <a:gd name="connsiteX12" fmla="*/ 1683657 w 9216572"/>
              <a:gd name="connsiteY12" fmla="*/ 1016000 h 5776686"/>
              <a:gd name="connsiteX13" fmla="*/ 1524000 w 9216572"/>
              <a:gd name="connsiteY13" fmla="*/ 1074057 h 5776686"/>
              <a:gd name="connsiteX14" fmla="*/ 1407886 w 9216572"/>
              <a:gd name="connsiteY14" fmla="*/ 1132114 h 5776686"/>
              <a:gd name="connsiteX15" fmla="*/ 1364343 w 9216572"/>
              <a:gd name="connsiteY15" fmla="*/ 1161143 h 5776686"/>
              <a:gd name="connsiteX16" fmla="*/ 1262743 w 9216572"/>
              <a:gd name="connsiteY16" fmla="*/ 1204686 h 5776686"/>
              <a:gd name="connsiteX17" fmla="*/ 1219200 w 9216572"/>
              <a:gd name="connsiteY17" fmla="*/ 1233714 h 5776686"/>
              <a:gd name="connsiteX18" fmla="*/ 1175657 w 9216572"/>
              <a:gd name="connsiteY18" fmla="*/ 1248229 h 5776686"/>
              <a:gd name="connsiteX19" fmla="*/ 1132114 w 9216572"/>
              <a:gd name="connsiteY19" fmla="*/ 1277257 h 5776686"/>
              <a:gd name="connsiteX20" fmla="*/ 1074057 w 9216572"/>
              <a:gd name="connsiteY20" fmla="*/ 1291771 h 5776686"/>
              <a:gd name="connsiteX21" fmla="*/ 1045029 w 9216572"/>
              <a:gd name="connsiteY21" fmla="*/ 1335314 h 5776686"/>
              <a:gd name="connsiteX22" fmla="*/ 1001486 w 9216572"/>
              <a:gd name="connsiteY22" fmla="*/ 1349829 h 5776686"/>
              <a:gd name="connsiteX23" fmla="*/ 943429 w 9216572"/>
              <a:gd name="connsiteY23" fmla="*/ 1378857 h 5776686"/>
              <a:gd name="connsiteX24" fmla="*/ 899886 w 9216572"/>
              <a:gd name="connsiteY24" fmla="*/ 1407886 h 5776686"/>
              <a:gd name="connsiteX25" fmla="*/ 856343 w 9216572"/>
              <a:gd name="connsiteY25" fmla="*/ 1422400 h 5776686"/>
              <a:gd name="connsiteX26" fmla="*/ 754743 w 9216572"/>
              <a:gd name="connsiteY26" fmla="*/ 1480457 h 5776686"/>
              <a:gd name="connsiteX27" fmla="*/ 696686 w 9216572"/>
              <a:gd name="connsiteY27" fmla="*/ 1524000 h 5776686"/>
              <a:gd name="connsiteX28" fmla="*/ 580571 w 9216572"/>
              <a:gd name="connsiteY28" fmla="*/ 1582057 h 5776686"/>
              <a:gd name="connsiteX29" fmla="*/ 508000 w 9216572"/>
              <a:gd name="connsiteY29" fmla="*/ 1683657 h 5776686"/>
              <a:gd name="connsiteX30" fmla="*/ 464457 w 9216572"/>
              <a:gd name="connsiteY30" fmla="*/ 1712686 h 5776686"/>
              <a:gd name="connsiteX31" fmla="*/ 391886 w 9216572"/>
              <a:gd name="connsiteY31" fmla="*/ 1814286 h 5776686"/>
              <a:gd name="connsiteX32" fmla="*/ 362857 w 9216572"/>
              <a:gd name="connsiteY32" fmla="*/ 1857829 h 5776686"/>
              <a:gd name="connsiteX33" fmla="*/ 275771 w 9216572"/>
              <a:gd name="connsiteY33" fmla="*/ 1944914 h 5776686"/>
              <a:gd name="connsiteX34" fmla="*/ 217714 w 9216572"/>
              <a:gd name="connsiteY34" fmla="*/ 2032000 h 5776686"/>
              <a:gd name="connsiteX35" fmla="*/ 188686 w 9216572"/>
              <a:gd name="connsiteY35" fmla="*/ 2119086 h 5776686"/>
              <a:gd name="connsiteX36" fmla="*/ 174171 w 9216572"/>
              <a:gd name="connsiteY36" fmla="*/ 2162629 h 5776686"/>
              <a:gd name="connsiteX37" fmla="*/ 145143 w 9216572"/>
              <a:gd name="connsiteY37" fmla="*/ 2278743 h 5776686"/>
              <a:gd name="connsiteX38" fmla="*/ 130629 w 9216572"/>
              <a:gd name="connsiteY38" fmla="*/ 2409371 h 5776686"/>
              <a:gd name="connsiteX39" fmla="*/ 116114 w 9216572"/>
              <a:gd name="connsiteY39" fmla="*/ 2452914 h 5776686"/>
              <a:gd name="connsiteX40" fmla="*/ 101600 w 9216572"/>
              <a:gd name="connsiteY40" fmla="*/ 3541486 h 5776686"/>
              <a:gd name="connsiteX41" fmla="*/ 29029 w 9216572"/>
              <a:gd name="connsiteY41" fmla="*/ 3715657 h 5776686"/>
              <a:gd name="connsiteX42" fmla="*/ 0 w 9216572"/>
              <a:gd name="connsiteY42" fmla="*/ 3817257 h 5776686"/>
              <a:gd name="connsiteX43" fmla="*/ 14514 w 9216572"/>
              <a:gd name="connsiteY43" fmla="*/ 3991429 h 5776686"/>
              <a:gd name="connsiteX44" fmla="*/ 29029 w 9216572"/>
              <a:gd name="connsiteY44" fmla="*/ 4034971 h 5776686"/>
              <a:gd name="connsiteX45" fmla="*/ 130629 w 9216572"/>
              <a:gd name="connsiteY45" fmla="*/ 4165600 h 5776686"/>
              <a:gd name="connsiteX46" fmla="*/ 174171 w 9216572"/>
              <a:gd name="connsiteY46" fmla="*/ 4180114 h 5776686"/>
              <a:gd name="connsiteX47" fmla="*/ 290286 w 9216572"/>
              <a:gd name="connsiteY47" fmla="*/ 4267200 h 5776686"/>
              <a:gd name="connsiteX48" fmla="*/ 348343 w 9216572"/>
              <a:gd name="connsiteY48" fmla="*/ 4296229 h 5776686"/>
              <a:gd name="connsiteX49" fmla="*/ 391886 w 9216572"/>
              <a:gd name="connsiteY49" fmla="*/ 4310743 h 5776686"/>
              <a:gd name="connsiteX50" fmla="*/ 435429 w 9216572"/>
              <a:gd name="connsiteY50" fmla="*/ 4339771 h 5776686"/>
              <a:gd name="connsiteX51" fmla="*/ 537029 w 9216572"/>
              <a:gd name="connsiteY51" fmla="*/ 4383314 h 5776686"/>
              <a:gd name="connsiteX52" fmla="*/ 653143 w 9216572"/>
              <a:gd name="connsiteY52" fmla="*/ 4426857 h 5776686"/>
              <a:gd name="connsiteX53" fmla="*/ 725714 w 9216572"/>
              <a:gd name="connsiteY53" fmla="*/ 4470400 h 5776686"/>
              <a:gd name="connsiteX54" fmla="*/ 856343 w 9216572"/>
              <a:gd name="connsiteY54" fmla="*/ 4513943 h 5776686"/>
              <a:gd name="connsiteX55" fmla="*/ 986971 w 9216572"/>
              <a:gd name="connsiteY55" fmla="*/ 4557486 h 5776686"/>
              <a:gd name="connsiteX56" fmla="*/ 1030514 w 9216572"/>
              <a:gd name="connsiteY56" fmla="*/ 4572000 h 5776686"/>
              <a:gd name="connsiteX57" fmla="*/ 1146629 w 9216572"/>
              <a:gd name="connsiteY57" fmla="*/ 4615543 h 5776686"/>
              <a:gd name="connsiteX58" fmla="*/ 1262743 w 9216572"/>
              <a:gd name="connsiteY58" fmla="*/ 4644571 h 5776686"/>
              <a:gd name="connsiteX59" fmla="*/ 1306286 w 9216572"/>
              <a:gd name="connsiteY59" fmla="*/ 4673600 h 5776686"/>
              <a:gd name="connsiteX60" fmla="*/ 1509486 w 9216572"/>
              <a:gd name="connsiteY60" fmla="*/ 4731657 h 5776686"/>
              <a:gd name="connsiteX61" fmla="*/ 1567543 w 9216572"/>
              <a:gd name="connsiteY61" fmla="*/ 4760686 h 5776686"/>
              <a:gd name="connsiteX62" fmla="*/ 1640114 w 9216572"/>
              <a:gd name="connsiteY62" fmla="*/ 4789714 h 5776686"/>
              <a:gd name="connsiteX63" fmla="*/ 1770743 w 9216572"/>
              <a:gd name="connsiteY63" fmla="*/ 4847771 h 5776686"/>
              <a:gd name="connsiteX64" fmla="*/ 1915886 w 9216572"/>
              <a:gd name="connsiteY64" fmla="*/ 4920343 h 5776686"/>
              <a:gd name="connsiteX65" fmla="*/ 1988457 w 9216572"/>
              <a:gd name="connsiteY65" fmla="*/ 4949371 h 5776686"/>
              <a:gd name="connsiteX66" fmla="*/ 2119086 w 9216572"/>
              <a:gd name="connsiteY66" fmla="*/ 5036457 h 5776686"/>
              <a:gd name="connsiteX67" fmla="*/ 2162629 w 9216572"/>
              <a:gd name="connsiteY67" fmla="*/ 5050971 h 5776686"/>
              <a:gd name="connsiteX68" fmla="*/ 2293257 w 9216572"/>
              <a:gd name="connsiteY68" fmla="*/ 5138057 h 5776686"/>
              <a:gd name="connsiteX69" fmla="*/ 2336800 w 9216572"/>
              <a:gd name="connsiteY69" fmla="*/ 5152571 h 5776686"/>
              <a:gd name="connsiteX70" fmla="*/ 2409371 w 9216572"/>
              <a:gd name="connsiteY70" fmla="*/ 5196114 h 5776686"/>
              <a:gd name="connsiteX71" fmla="*/ 2525486 w 9216572"/>
              <a:gd name="connsiteY71" fmla="*/ 5283200 h 5776686"/>
              <a:gd name="connsiteX72" fmla="*/ 2670629 w 9216572"/>
              <a:gd name="connsiteY72" fmla="*/ 5355771 h 5776686"/>
              <a:gd name="connsiteX73" fmla="*/ 2728686 w 9216572"/>
              <a:gd name="connsiteY73" fmla="*/ 5384800 h 5776686"/>
              <a:gd name="connsiteX74" fmla="*/ 2844800 w 9216572"/>
              <a:gd name="connsiteY74" fmla="*/ 5413829 h 5776686"/>
              <a:gd name="connsiteX75" fmla="*/ 2888343 w 9216572"/>
              <a:gd name="connsiteY75" fmla="*/ 5428343 h 5776686"/>
              <a:gd name="connsiteX76" fmla="*/ 2946400 w 9216572"/>
              <a:gd name="connsiteY76" fmla="*/ 5442857 h 5776686"/>
              <a:gd name="connsiteX77" fmla="*/ 3483429 w 9216572"/>
              <a:gd name="connsiteY77" fmla="*/ 5428343 h 5776686"/>
              <a:gd name="connsiteX78" fmla="*/ 3526971 w 9216572"/>
              <a:gd name="connsiteY78" fmla="*/ 5413829 h 5776686"/>
              <a:gd name="connsiteX79" fmla="*/ 3672114 w 9216572"/>
              <a:gd name="connsiteY79" fmla="*/ 5399314 h 5776686"/>
              <a:gd name="connsiteX80" fmla="*/ 3788229 w 9216572"/>
              <a:gd name="connsiteY80" fmla="*/ 5384800 h 5776686"/>
              <a:gd name="connsiteX81" fmla="*/ 4426857 w 9216572"/>
              <a:gd name="connsiteY81" fmla="*/ 5399314 h 5776686"/>
              <a:gd name="connsiteX82" fmla="*/ 4484914 w 9216572"/>
              <a:gd name="connsiteY82" fmla="*/ 5413829 h 5776686"/>
              <a:gd name="connsiteX83" fmla="*/ 4601029 w 9216572"/>
              <a:gd name="connsiteY83" fmla="*/ 5428343 h 5776686"/>
              <a:gd name="connsiteX84" fmla="*/ 4717143 w 9216572"/>
              <a:gd name="connsiteY84" fmla="*/ 5457371 h 5776686"/>
              <a:gd name="connsiteX85" fmla="*/ 4847771 w 9216572"/>
              <a:gd name="connsiteY85" fmla="*/ 5486400 h 5776686"/>
              <a:gd name="connsiteX86" fmla="*/ 4920343 w 9216572"/>
              <a:gd name="connsiteY86" fmla="*/ 5515429 h 5776686"/>
              <a:gd name="connsiteX87" fmla="*/ 4992914 w 9216572"/>
              <a:gd name="connsiteY87" fmla="*/ 5529943 h 5776686"/>
              <a:gd name="connsiteX88" fmla="*/ 5181600 w 9216572"/>
              <a:gd name="connsiteY88" fmla="*/ 5558971 h 5776686"/>
              <a:gd name="connsiteX89" fmla="*/ 5588000 w 9216572"/>
              <a:gd name="connsiteY89" fmla="*/ 5675086 h 5776686"/>
              <a:gd name="connsiteX90" fmla="*/ 5689600 w 9216572"/>
              <a:gd name="connsiteY90" fmla="*/ 5704114 h 5776686"/>
              <a:gd name="connsiteX91" fmla="*/ 5834743 w 9216572"/>
              <a:gd name="connsiteY91" fmla="*/ 5718629 h 5776686"/>
              <a:gd name="connsiteX92" fmla="*/ 5907314 w 9216572"/>
              <a:gd name="connsiteY92" fmla="*/ 5733143 h 5776686"/>
              <a:gd name="connsiteX93" fmla="*/ 6066971 w 9216572"/>
              <a:gd name="connsiteY93" fmla="*/ 5776686 h 5776686"/>
              <a:gd name="connsiteX94" fmla="*/ 6952343 w 9216572"/>
              <a:gd name="connsiteY94" fmla="*/ 5762171 h 5776686"/>
              <a:gd name="connsiteX95" fmla="*/ 7344229 w 9216572"/>
              <a:gd name="connsiteY95" fmla="*/ 5718629 h 5776686"/>
              <a:gd name="connsiteX96" fmla="*/ 7837714 w 9216572"/>
              <a:gd name="connsiteY96" fmla="*/ 5675086 h 5776686"/>
              <a:gd name="connsiteX97" fmla="*/ 8040914 w 9216572"/>
              <a:gd name="connsiteY97" fmla="*/ 5617029 h 5776686"/>
              <a:gd name="connsiteX98" fmla="*/ 8476343 w 9216572"/>
              <a:gd name="connsiteY98" fmla="*/ 5471886 h 5776686"/>
              <a:gd name="connsiteX99" fmla="*/ 8853714 w 9216572"/>
              <a:gd name="connsiteY99" fmla="*/ 5370286 h 5776686"/>
              <a:gd name="connsiteX100" fmla="*/ 8969829 w 9216572"/>
              <a:gd name="connsiteY100" fmla="*/ 5326743 h 5776686"/>
              <a:gd name="connsiteX101" fmla="*/ 9056914 w 9216572"/>
              <a:gd name="connsiteY101" fmla="*/ 5297714 h 5776686"/>
              <a:gd name="connsiteX102" fmla="*/ 9144000 w 9216572"/>
              <a:gd name="connsiteY102" fmla="*/ 5196114 h 5776686"/>
              <a:gd name="connsiteX103" fmla="*/ 9158514 w 9216572"/>
              <a:gd name="connsiteY103" fmla="*/ 5138057 h 5776686"/>
              <a:gd name="connsiteX104" fmla="*/ 9187543 w 9216572"/>
              <a:gd name="connsiteY104" fmla="*/ 5050971 h 5776686"/>
              <a:gd name="connsiteX105" fmla="*/ 9216571 w 9216572"/>
              <a:gd name="connsiteY105" fmla="*/ 4775200 h 5776686"/>
              <a:gd name="connsiteX106" fmla="*/ 9187543 w 9216572"/>
              <a:gd name="connsiteY106" fmla="*/ 3744686 h 5776686"/>
              <a:gd name="connsiteX107" fmla="*/ 9100457 w 9216572"/>
              <a:gd name="connsiteY107" fmla="*/ 3367314 h 5776686"/>
              <a:gd name="connsiteX108" fmla="*/ 8955314 w 9216572"/>
              <a:gd name="connsiteY108" fmla="*/ 2757714 h 5776686"/>
              <a:gd name="connsiteX109" fmla="*/ 8679543 w 9216572"/>
              <a:gd name="connsiteY109" fmla="*/ 2090057 h 5776686"/>
              <a:gd name="connsiteX110" fmla="*/ 8606971 w 9216572"/>
              <a:gd name="connsiteY110" fmla="*/ 1886857 h 5776686"/>
              <a:gd name="connsiteX111" fmla="*/ 8505371 w 9216572"/>
              <a:gd name="connsiteY111" fmla="*/ 1640114 h 5776686"/>
              <a:gd name="connsiteX112" fmla="*/ 8432800 w 9216572"/>
              <a:gd name="connsiteY112" fmla="*/ 1436914 h 5776686"/>
              <a:gd name="connsiteX113" fmla="*/ 8403771 w 9216572"/>
              <a:gd name="connsiteY113" fmla="*/ 1378857 h 5776686"/>
              <a:gd name="connsiteX114" fmla="*/ 8389257 w 9216572"/>
              <a:gd name="connsiteY114" fmla="*/ 1320800 h 5776686"/>
              <a:gd name="connsiteX115" fmla="*/ 8360229 w 9216572"/>
              <a:gd name="connsiteY115" fmla="*/ 1277257 h 5776686"/>
              <a:gd name="connsiteX116" fmla="*/ 8331200 w 9216572"/>
              <a:gd name="connsiteY116" fmla="*/ 1161143 h 5776686"/>
              <a:gd name="connsiteX117" fmla="*/ 8316686 w 9216572"/>
              <a:gd name="connsiteY117" fmla="*/ 1117600 h 5776686"/>
              <a:gd name="connsiteX118" fmla="*/ 8287657 w 9216572"/>
              <a:gd name="connsiteY118" fmla="*/ 1016000 h 5776686"/>
              <a:gd name="connsiteX119" fmla="*/ 8215086 w 9216572"/>
              <a:gd name="connsiteY119" fmla="*/ 914400 h 5776686"/>
              <a:gd name="connsiteX120" fmla="*/ 8171543 w 9216572"/>
              <a:gd name="connsiteY120" fmla="*/ 827314 h 5776686"/>
              <a:gd name="connsiteX121" fmla="*/ 8128000 w 9216572"/>
              <a:gd name="connsiteY121" fmla="*/ 754743 h 5776686"/>
              <a:gd name="connsiteX122" fmla="*/ 8084457 w 9216572"/>
              <a:gd name="connsiteY122" fmla="*/ 667657 h 5776686"/>
              <a:gd name="connsiteX123" fmla="*/ 8040914 w 9216572"/>
              <a:gd name="connsiteY123" fmla="*/ 566057 h 5776686"/>
              <a:gd name="connsiteX124" fmla="*/ 8026400 w 9216572"/>
              <a:gd name="connsiteY124" fmla="*/ 522514 h 5776686"/>
              <a:gd name="connsiteX125" fmla="*/ 7997371 w 9216572"/>
              <a:gd name="connsiteY125" fmla="*/ 464457 h 5776686"/>
              <a:gd name="connsiteX126" fmla="*/ 7968343 w 9216572"/>
              <a:gd name="connsiteY126" fmla="*/ 362857 h 5776686"/>
              <a:gd name="connsiteX127" fmla="*/ 7939314 w 9216572"/>
              <a:gd name="connsiteY127" fmla="*/ 319314 h 5776686"/>
              <a:gd name="connsiteX128" fmla="*/ 7924800 w 9216572"/>
              <a:gd name="connsiteY128" fmla="*/ 275771 h 5776686"/>
              <a:gd name="connsiteX129" fmla="*/ 7837714 w 9216572"/>
              <a:gd name="connsiteY129" fmla="*/ 217714 h 5776686"/>
              <a:gd name="connsiteX130" fmla="*/ 7750629 w 9216572"/>
              <a:gd name="connsiteY130" fmla="*/ 145143 h 5776686"/>
              <a:gd name="connsiteX131" fmla="*/ 7707086 w 9216572"/>
              <a:gd name="connsiteY131" fmla="*/ 101600 h 5776686"/>
              <a:gd name="connsiteX132" fmla="*/ 7532914 w 9216572"/>
              <a:gd name="connsiteY132" fmla="*/ 43543 h 5776686"/>
              <a:gd name="connsiteX133" fmla="*/ 7460343 w 9216572"/>
              <a:gd name="connsiteY133" fmla="*/ 29029 h 5776686"/>
              <a:gd name="connsiteX134" fmla="*/ 7416800 w 9216572"/>
              <a:gd name="connsiteY134" fmla="*/ 14514 h 5776686"/>
              <a:gd name="connsiteX135" fmla="*/ 7257143 w 9216572"/>
              <a:gd name="connsiteY135" fmla="*/ 0 h 5776686"/>
              <a:gd name="connsiteX136" fmla="*/ 6516914 w 9216572"/>
              <a:gd name="connsiteY136" fmla="*/ 14514 h 5776686"/>
              <a:gd name="connsiteX137" fmla="*/ 6241143 w 9216572"/>
              <a:gd name="connsiteY137" fmla="*/ 29029 h 5776686"/>
              <a:gd name="connsiteX138" fmla="*/ 5733143 w 9216572"/>
              <a:gd name="connsiteY138" fmla="*/ 43543 h 5776686"/>
              <a:gd name="connsiteX139" fmla="*/ 5370286 w 9216572"/>
              <a:gd name="connsiteY139" fmla="*/ 87086 h 5776686"/>
              <a:gd name="connsiteX140" fmla="*/ 5196114 w 9216572"/>
              <a:gd name="connsiteY140" fmla="*/ 116114 h 5776686"/>
              <a:gd name="connsiteX141" fmla="*/ 5094514 w 9216572"/>
              <a:gd name="connsiteY141" fmla="*/ 130629 h 5776686"/>
              <a:gd name="connsiteX142" fmla="*/ 4920343 w 9216572"/>
              <a:gd name="connsiteY142" fmla="*/ 159657 h 5776686"/>
              <a:gd name="connsiteX143" fmla="*/ 4847771 w 9216572"/>
              <a:gd name="connsiteY143" fmla="*/ 174171 h 5776686"/>
              <a:gd name="connsiteX144" fmla="*/ 4572000 w 9216572"/>
              <a:gd name="connsiteY144" fmla="*/ 188686 h 5776686"/>
              <a:gd name="connsiteX145" fmla="*/ 4412343 w 9216572"/>
              <a:gd name="connsiteY145" fmla="*/ 203200 h 5776686"/>
              <a:gd name="connsiteX146" fmla="*/ 4310743 w 9216572"/>
              <a:gd name="connsiteY146" fmla="*/ 217714 h 5776686"/>
              <a:gd name="connsiteX147" fmla="*/ 3976914 w 9216572"/>
              <a:gd name="connsiteY147" fmla="*/ 232229 h 5776686"/>
              <a:gd name="connsiteX148" fmla="*/ 3643086 w 9216572"/>
              <a:gd name="connsiteY148" fmla="*/ 261257 h 5776686"/>
              <a:gd name="connsiteX149" fmla="*/ 3483429 w 9216572"/>
              <a:gd name="connsiteY149" fmla="*/ 275771 h 5776686"/>
              <a:gd name="connsiteX150" fmla="*/ 3280229 w 9216572"/>
              <a:gd name="connsiteY150" fmla="*/ 290286 h 5776686"/>
              <a:gd name="connsiteX151" fmla="*/ 3091543 w 9216572"/>
              <a:gd name="connsiteY151" fmla="*/ 319314 h 5776686"/>
              <a:gd name="connsiteX152" fmla="*/ 2888343 w 9216572"/>
              <a:gd name="connsiteY152" fmla="*/ 319314 h 577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9216572" h="5776686">
                <a:moveTo>
                  <a:pt x="2888343" y="319314"/>
                </a:moveTo>
                <a:cubicBezTo>
                  <a:pt x="2839962" y="326571"/>
                  <a:pt x="2830915" y="349676"/>
                  <a:pt x="2801257" y="362857"/>
                </a:cubicBezTo>
                <a:cubicBezTo>
                  <a:pt x="2787276" y="369071"/>
                  <a:pt x="2770444" y="368884"/>
                  <a:pt x="2757714" y="377371"/>
                </a:cubicBezTo>
                <a:cubicBezTo>
                  <a:pt x="2740635" y="388757"/>
                  <a:pt x="2730592" y="408598"/>
                  <a:pt x="2714171" y="420914"/>
                </a:cubicBezTo>
                <a:cubicBezTo>
                  <a:pt x="2644098" y="473469"/>
                  <a:pt x="2631942" y="460683"/>
                  <a:pt x="2554514" y="508000"/>
                </a:cubicBezTo>
                <a:cubicBezTo>
                  <a:pt x="2494976" y="544385"/>
                  <a:pt x="2442752" y="592909"/>
                  <a:pt x="2380343" y="624114"/>
                </a:cubicBezTo>
                <a:cubicBezTo>
                  <a:pt x="2351314" y="638628"/>
                  <a:pt x="2321291" y="651304"/>
                  <a:pt x="2293257" y="667657"/>
                </a:cubicBezTo>
                <a:cubicBezTo>
                  <a:pt x="2263121" y="685236"/>
                  <a:pt x="2237376" y="710112"/>
                  <a:pt x="2206171" y="725714"/>
                </a:cubicBezTo>
                <a:cubicBezTo>
                  <a:pt x="2159565" y="749017"/>
                  <a:pt x="2061029" y="783771"/>
                  <a:pt x="2061029" y="783771"/>
                </a:cubicBezTo>
                <a:cubicBezTo>
                  <a:pt x="2036838" y="803124"/>
                  <a:pt x="2014593" y="825197"/>
                  <a:pt x="1988457" y="841829"/>
                </a:cubicBezTo>
                <a:cubicBezTo>
                  <a:pt x="1961076" y="859253"/>
                  <a:pt x="1929863" y="869830"/>
                  <a:pt x="1901371" y="885371"/>
                </a:cubicBezTo>
                <a:cubicBezTo>
                  <a:pt x="1876605" y="898880"/>
                  <a:pt x="1852273" y="913265"/>
                  <a:pt x="1828800" y="928914"/>
                </a:cubicBezTo>
                <a:cubicBezTo>
                  <a:pt x="1729135" y="995358"/>
                  <a:pt x="1813369" y="957040"/>
                  <a:pt x="1683657" y="1016000"/>
                </a:cubicBezTo>
                <a:cubicBezTo>
                  <a:pt x="1445691" y="1124167"/>
                  <a:pt x="1796684" y="957193"/>
                  <a:pt x="1524000" y="1074057"/>
                </a:cubicBezTo>
                <a:cubicBezTo>
                  <a:pt x="1484226" y="1091103"/>
                  <a:pt x="1443891" y="1108110"/>
                  <a:pt x="1407886" y="1132114"/>
                </a:cubicBezTo>
                <a:cubicBezTo>
                  <a:pt x="1393372" y="1141790"/>
                  <a:pt x="1379945" y="1153342"/>
                  <a:pt x="1364343" y="1161143"/>
                </a:cubicBezTo>
                <a:cubicBezTo>
                  <a:pt x="1201491" y="1242569"/>
                  <a:pt x="1474184" y="1083863"/>
                  <a:pt x="1262743" y="1204686"/>
                </a:cubicBezTo>
                <a:cubicBezTo>
                  <a:pt x="1247597" y="1213341"/>
                  <a:pt x="1234802" y="1225913"/>
                  <a:pt x="1219200" y="1233714"/>
                </a:cubicBezTo>
                <a:cubicBezTo>
                  <a:pt x="1205516" y="1240556"/>
                  <a:pt x="1189341" y="1241387"/>
                  <a:pt x="1175657" y="1248229"/>
                </a:cubicBezTo>
                <a:cubicBezTo>
                  <a:pt x="1160055" y="1256030"/>
                  <a:pt x="1148148" y="1270386"/>
                  <a:pt x="1132114" y="1277257"/>
                </a:cubicBezTo>
                <a:cubicBezTo>
                  <a:pt x="1113779" y="1285115"/>
                  <a:pt x="1093409" y="1286933"/>
                  <a:pt x="1074057" y="1291771"/>
                </a:cubicBezTo>
                <a:cubicBezTo>
                  <a:pt x="1064381" y="1306285"/>
                  <a:pt x="1058650" y="1324417"/>
                  <a:pt x="1045029" y="1335314"/>
                </a:cubicBezTo>
                <a:cubicBezTo>
                  <a:pt x="1033082" y="1344872"/>
                  <a:pt x="1015548" y="1343802"/>
                  <a:pt x="1001486" y="1349829"/>
                </a:cubicBezTo>
                <a:cubicBezTo>
                  <a:pt x="981599" y="1358352"/>
                  <a:pt x="962215" y="1368122"/>
                  <a:pt x="943429" y="1378857"/>
                </a:cubicBezTo>
                <a:cubicBezTo>
                  <a:pt x="928283" y="1387512"/>
                  <a:pt x="915488" y="1400085"/>
                  <a:pt x="899886" y="1407886"/>
                </a:cubicBezTo>
                <a:cubicBezTo>
                  <a:pt x="886202" y="1414728"/>
                  <a:pt x="870405" y="1416373"/>
                  <a:pt x="856343" y="1422400"/>
                </a:cubicBezTo>
                <a:cubicBezTo>
                  <a:pt x="813827" y="1440621"/>
                  <a:pt x="791180" y="1454430"/>
                  <a:pt x="754743" y="1480457"/>
                </a:cubicBezTo>
                <a:cubicBezTo>
                  <a:pt x="735058" y="1494517"/>
                  <a:pt x="717581" y="1511811"/>
                  <a:pt x="696686" y="1524000"/>
                </a:cubicBezTo>
                <a:cubicBezTo>
                  <a:pt x="659307" y="1545804"/>
                  <a:pt x="580571" y="1582057"/>
                  <a:pt x="580571" y="1582057"/>
                </a:cubicBezTo>
                <a:cubicBezTo>
                  <a:pt x="564087" y="1606784"/>
                  <a:pt x="526006" y="1665651"/>
                  <a:pt x="508000" y="1683657"/>
                </a:cubicBezTo>
                <a:cubicBezTo>
                  <a:pt x="495665" y="1695992"/>
                  <a:pt x="478971" y="1703010"/>
                  <a:pt x="464457" y="1712686"/>
                </a:cubicBezTo>
                <a:cubicBezTo>
                  <a:pt x="437789" y="1792693"/>
                  <a:pt x="467022" y="1726627"/>
                  <a:pt x="391886" y="1814286"/>
                </a:cubicBezTo>
                <a:cubicBezTo>
                  <a:pt x="380533" y="1827531"/>
                  <a:pt x="374446" y="1844791"/>
                  <a:pt x="362857" y="1857829"/>
                </a:cubicBezTo>
                <a:cubicBezTo>
                  <a:pt x="335583" y="1888512"/>
                  <a:pt x="275771" y="1944914"/>
                  <a:pt x="275771" y="1944914"/>
                </a:cubicBezTo>
                <a:cubicBezTo>
                  <a:pt x="227754" y="2088967"/>
                  <a:pt x="308315" y="1868916"/>
                  <a:pt x="217714" y="2032000"/>
                </a:cubicBezTo>
                <a:cubicBezTo>
                  <a:pt x="202854" y="2058748"/>
                  <a:pt x="198362" y="2090057"/>
                  <a:pt x="188686" y="2119086"/>
                </a:cubicBezTo>
                <a:cubicBezTo>
                  <a:pt x="183848" y="2133600"/>
                  <a:pt x="177171" y="2147627"/>
                  <a:pt x="174171" y="2162629"/>
                </a:cubicBezTo>
                <a:cubicBezTo>
                  <a:pt x="156657" y="2250202"/>
                  <a:pt x="167458" y="2211797"/>
                  <a:pt x="145143" y="2278743"/>
                </a:cubicBezTo>
                <a:cubicBezTo>
                  <a:pt x="140305" y="2322286"/>
                  <a:pt x="137832" y="2366156"/>
                  <a:pt x="130629" y="2409371"/>
                </a:cubicBezTo>
                <a:cubicBezTo>
                  <a:pt x="128114" y="2424462"/>
                  <a:pt x="116506" y="2437620"/>
                  <a:pt x="116114" y="2452914"/>
                </a:cubicBezTo>
                <a:cubicBezTo>
                  <a:pt x="106812" y="2815684"/>
                  <a:pt x="110784" y="3178713"/>
                  <a:pt x="101600" y="3541486"/>
                </a:cubicBezTo>
                <a:cubicBezTo>
                  <a:pt x="100069" y="3601964"/>
                  <a:pt x="45076" y="3667519"/>
                  <a:pt x="29029" y="3715657"/>
                </a:cubicBezTo>
                <a:cubicBezTo>
                  <a:pt x="8206" y="3778124"/>
                  <a:pt x="18225" y="3744357"/>
                  <a:pt x="0" y="3817257"/>
                </a:cubicBezTo>
                <a:cubicBezTo>
                  <a:pt x="4838" y="3875314"/>
                  <a:pt x="6814" y="3933682"/>
                  <a:pt x="14514" y="3991429"/>
                </a:cubicBezTo>
                <a:cubicBezTo>
                  <a:pt x="16536" y="4006594"/>
                  <a:pt x="20542" y="4022241"/>
                  <a:pt x="29029" y="4034971"/>
                </a:cubicBezTo>
                <a:cubicBezTo>
                  <a:pt x="59628" y="4080869"/>
                  <a:pt x="78297" y="4148156"/>
                  <a:pt x="130629" y="4165600"/>
                </a:cubicBezTo>
                <a:lnTo>
                  <a:pt x="174171" y="4180114"/>
                </a:lnTo>
                <a:cubicBezTo>
                  <a:pt x="209068" y="4208031"/>
                  <a:pt x="249852" y="4244094"/>
                  <a:pt x="290286" y="4267200"/>
                </a:cubicBezTo>
                <a:cubicBezTo>
                  <a:pt x="309072" y="4277935"/>
                  <a:pt x="328456" y="4287706"/>
                  <a:pt x="348343" y="4296229"/>
                </a:cubicBezTo>
                <a:cubicBezTo>
                  <a:pt x="362405" y="4302256"/>
                  <a:pt x="378202" y="4303901"/>
                  <a:pt x="391886" y="4310743"/>
                </a:cubicBezTo>
                <a:cubicBezTo>
                  <a:pt x="407488" y="4318544"/>
                  <a:pt x="420283" y="4331116"/>
                  <a:pt x="435429" y="4339771"/>
                </a:cubicBezTo>
                <a:cubicBezTo>
                  <a:pt x="531716" y="4394792"/>
                  <a:pt x="455603" y="4348417"/>
                  <a:pt x="537029" y="4383314"/>
                </a:cubicBezTo>
                <a:cubicBezTo>
                  <a:pt x="643290" y="4428854"/>
                  <a:pt x="546103" y="4400098"/>
                  <a:pt x="653143" y="4426857"/>
                </a:cubicBezTo>
                <a:cubicBezTo>
                  <a:pt x="677333" y="4441371"/>
                  <a:pt x="699784" y="4459287"/>
                  <a:pt x="725714" y="4470400"/>
                </a:cubicBezTo>
                <a:cubicBezTo>
                  <a:pt x="767901" y="4488480"/>
                  <a:pt x="812800" y="4499429"/>
                  <a:pt x="856343" y="4513943"/>
                </a:cubicBezTo>
                <a:lnTo>
                  <a:pt x="986971" y="4557486"/>
                </a:lnTo>
                <a:cubicBezTo>
                  <a:pt x="1001485" y="4562324"/>
                  <a:pt x="1016309" y="4566318"/>
                  <a:pt x="1030514" y="4572000"/>
                </a:cubicBezTo>
                <a:cubicBezTo>
                  <a:pt x="1061943" y="4584572"/>
                  <a:pt x="1110870" y="4605791"/>
                  <a:pt x="1146629" y="4615543"/>
                </a:cubicBezTo>
                <a:cubicBezTo>
                  <a:pt x="1185119" y="4626040"/>
                  <a:pt x="1262743" y="4644571"/>
                  <a:pt x="1262743" y="4644571"/>
                </a:cubicBezTo>
                <a:cubicBezTo>
                  <a:pt x="1277257" y="4654247"/>
                  <a:pt x="1290684" y="4665799"/>
                  <a:pt x="1306286" y="4673600"/>
                </a:cubicBezTo>
                <a:cubicBezTo>
                  <a:pt x="1379239" y="4710077"/>
                  <a:pt x="1423673" y="4712588"/>
                  <a:pt x="1509486" y="4731657"/>
                </a:cubicBezTo>
                <a:cubicBezTo>
                  <a:pt x="1528838" y="4741333"/>
                  <a:pt x="1547771" y="4751899"/>
                  <a:pt x="1567543" y="4760686"/>
                </a:cubicBezTo>
                <a:cubicBezTo>
                  <a:pt x="1591351" y="4771267"/>
                  <a:pt x="1617339" y="4777061"/>
                  <a:pt x="1640114" y="4789714"/>
                </a:cubicBezTo>
                <a:cubicBezTo>
                  <a:pt x="1760450" y="4856567"/>
                  <a:pt x="1631064" y="4819836"/>
                  <a:pt x="1770743" y="4847771"/>
                </a:cubicBezTo>
                <a:cubicBezTo>
                  <a:pt x="1819124" y="4871962"/>
                  <a:pt x="1865663" y="4900254"/>
                  <a:pt x="1915886" y="4920343"/>
                </a:cubicBezTo>
                <a:cubicBezTo>
                  <a:pt x="1940076" y="4930019"/>
                  <a:pt x="1965836" y="4936445"/>
                  <a:pt x="1988457" y="4949371"/>
                </a:cubicBezTo>
                <a:cubicBezTo>
                  <a:pt x="2033894" y="4975335"/>
                  <a:pt x="2073883" y="5010088"/>
                  <a:pt x="2119086" y="5036457"/>
                </a:cubicBezTo>
                <a:cubicBezTo>
                  <a:pt x="2132301" y="5044166"/>
                  <a:pt x="2148945" y="5044129"/>
                  <a:pt x="2162629" y="5050971"/>
                </a:cubicBezTo>
                <a:cubicBezTo>
                  <a:pt x="2360367" y="5149840"/>
                  <a:pt x="2123089" y="5040818"/>
                  <a:pt x="2293257" y="5138057"/>
                </a:cubicBezTo>
                <a:cubicBezTo>
                  <a:pt x="2306541" y="5145648"/>
                  <a:pt x="2323116" y="5145729"/>
                  <a:pt x="2336800" y="5152571"/>
                </a:cubicBezTo>
                <a:cubicBezTo>
                  <a:pt x="2362032" y="5165187"/>
                  <a:pt x="2386176" y="5180056"/>
                  <a:pt x="2409371" y="5196114"/>
                </a:cubicBezTo>
                <a:cubicBezTo>
                  <a:pt x="2449150" y="5223653"/>
                  <a:pt x="2482212" y="5261563"/>
                  <a:pt x="2525486" y="5283200"/>
                </a:cubicBezTo>
                <a:lnTo>
                  <a:pt x="2670629" y="5355771"/>
                </a:lnTo>
                <a:cubicBezTo>
                  <a:pt x="2689981" y="5365447"/>
                  <a:pt x="2708160" y="5377958"/>
                  <a:pt x="2728686" y="5384800"/>
                </a:cubicBezTo>
                <a:cubicBezTo>
                  <a:pt x="2828219" y="5417977"/>
                  <a:pt x="2704682" y="5378799"/>
                  <a:pt x="2844800" y="5413829"/>
                </a:cubicBezTo>
                <a:cubicBezTo>
                  <a:pt x="2859643" y="5417540"/>
                  <a:pt x="2873632" y="5424140"/>
                  <a:pt x="2888343" y="5428343"/>
                </a:cubicBezTo>
                <a:cubicBezTo>
                  <a:pt x="2907523" y="5433823"/>
                  <a:pt x="2927048" y="5438019"/>
                  <a:pt x="2946400" y="5442857"/>
                </a:cubicBezTo>
                <a:cubicBezTo>
                  <a:pt x="3125410" y="5438019"/>
                  <a:pt x="3304577" y="5437285"/>
                  <a:pt x="3483429" y="5428343"/>
                </a:cubicBezTo>
                <a:cubicBezTo>
                  <a:pt x="3498709" y="5427579"/>
                  <a:pt x="3511850" y="5416155"/>
                  <a:pt x="3526971" y="5413829"/>
                </a:cubicBezTo>
                <a:cubicBezTo>
                  <a:pt x="3575028" y="5406435"/>
                  <a:pt x="3623789" y="5404683"/>
                  <a:pt x="3672114" y="5399314"/>
                </a:cubicBezTo>
                <a:cubicBezTo>
                  <a:pt x="3710882" y="5395006"/>
                  <a:pt x="3749524" y="5389638"/>
                  <a:pt x="3788229" y="5384800"/>
                </a:cubicBezTo>
                <a:lnTo>
                  <a:pt x="4426857" y="5399314"/>
                </a:lnTo>
                <a:cubicBezTo>
                  <a:pt x="4446788" y="5400144"/>
                  <a:pt x="4465237" y="5410550"/>
                  <a:pt x="4484914" y="5413829"/>
                </a:cubicBezTo>
                <a:cubicBezTo>
                  <a:pt x="4523389" y="5420242"/>
                  <a:pt x="4562324" y="5423505"/>
                  <a:pt x="4601029" y="5428343"/>
                </a:cubicBezTo>
                <a:cubicBezTo>
                  <a:pt x="4639734" y="5438019"/>
                  <a:pt x="4678022" y="5449546"/>
                  <a:pt x="4717143" y="5457371"/>
                </a:cubicBezTo>
                <a:cubicBezTo>
                  <a:pt x="4745893" y="5463121"/>
                  <a:pt x="4817032" y="5476154"/>
                  <a:pt x="4847771" y="5486400"/>
                </a:cubicBezTo>
                <a:cubicBezTo>
                  <a:pt x="4872488" y="5494639"/>
                  <a:pt x="4895388" y="5507942"/>
                  <a:pt x="4920343" y="5515429"/>
                </a:cubicBezTo>
                <a:cubicBezTo>
                  <a:pt x="4943972" y="5522518"/>
                  <a:pt x="4968580" y="5525887"/>
                  <a:pt x="4992914" y="5529943"/>
                </a:cubicBezTo>
                <a:cubicBezTo>
                  <a:pt x="5055683" y="5540404"/>
                  <a:pt x="5119656" y="5544396"/>
                  <a:pt x="5181600" y="5558971"/>
                </a:cubicBezTo>
                <a:cubicBezTo>
                  <a:pt x="5181648" y="5558982"/>
                  <a:pt x="5497673" y="5649278"/>
                  <a:pt x="5588000" y="5675086"/>
                </a:cubicBezTo>
                <a:cubicBezTo>
                  <a:pt x="5621867" y="5684762"/>
                  <a:pt x="5654553" y="5700609"/>
                  <a:pt x="5689600" y="5704114"/>
                </a:cubicBezTo>
                <a:cubicBezTo>
                  <a:pt x="5737981" y="5708952"/>
                  <a:pt x="5786547" y="5712203"/>
                  <a:pt x="5834743" y="5718629"/>
                </a:cubicBezTo>
                <a:cubicBezTo>
                  <a:pt x="5859196" y="5721889"/>
                  <a:pt x="5883276" y="5727596"/>
                  <a:pt x="5907314" y="5733143"/>
                </a:cubicBezTo>
                <a:cubicBezTo>
                  <a:pt x="6013726" y="5757699"/>
                  <a:pt x="5994993" y="5752692"/>
                  <a:pt x="6066971" y="5776686"/>
                </a:cubicBezTo>
                <a:cubicBezTo>
                  <a:pt x="6362095" y="5771848"/>
                  <a:pt x="6657484" y="5775574"/>
                  <a:pt x="6952343" y="5762171"/>
                </a:cubicBezTo>
                <a:cubicBezTo>
                  <a:pt x="7083640" y="5756203"/>
                  <a:pt x="7213336" y="5730528"/>
                  <a:pt x="7344229" y="5718629"/>
                </a:cubicBezTo>
                <a:cubicBezTo>
                  <a:pt x="8068933" y="5652747"/>
                  <a:pt x="7111815" y="5760484"/>
                  <a:pt x="7837714" y="5675086"/>
                </a:cubicBezTo>
                <a:cubicBezTo>
                  <a:pt x="7905447" y="5655734"/>
                  <a:pt x="7973786" y="5638388"/>
                  <a:pt x="8040914" y="5617029"/>
                </a:cubicBezTo>
                <a:cubicBezTo>
                  <a:pt x="8186706" y="5570641"/>
                  <a:pt x="8328609" y="5511660"/>
                  <a:pt x="8476343" y="5471886"/>
                </a:cubicBezTo>
                <a:lnTo>
                  <a:pt x="8853714" y="5370286"/>
                </a:lnTo>
                <a:cubicBezTo>
                  <a:pt x="8898374" y="5357966"/>
                  <a:pt x="8923241" y="5343684"/>
                  <a:pt x="8969829" y="5326743"/>
                </a:cubicBezTo>
                <a:cubicBezTo>
                  <a:pt x="8998585" y="5316286"/>
                  <a:pt x="9027886" y="5307390"/>
                  <a:pt x="9056914" y="5297714"/>
                </a:cubicBezTo>
                <a:cubicBezTo>
                  <a:pt x="9083954" y="5270674"/>
                  <a:pt x="9127422" y="5234797"/>
                  <a:pt x="9144000" y="5196114"/>
                </a:cubicBezTo>
                <a:cubicBezTo>
                  <a:pt x="9151858" y="5177779"/>
                  <a:pt x="9152782" y="5157164"/>
                  <a:pt x="9158514" y="5138057"/>
                </a:cubicBezTo>
                <a:cubicBezTo>
                  <a:pt x="9167307" y="5108749"/>
                  <a:pt x="9177867" y="5080000"/>
                  <a:pt x="9187543" y="5050971"/>
                </a:cubicBezTo>
                <a:cubicBezTo>
                  <a:pt x="9190232" y="5026771"/>
                  <a:pt x="9216781" y="4792187"/>
                  <a:pt x="9216571" y="4775200"/>
                </a:cubicBezTo>
                <a:cubicBezTo>
                  <a:pt x="9212329" y="4431585"/>
                  <a:pt x="9207722" y="4087734"/>
                  <a:pt x="9187543" y="3744686"/>
                </a:cubicBezTo>
                <a:cubicBezTo>
                  <a:pt x="9184078" y="3685780"/>
                  <a:pt x="9115344" y="3433479"/>
                  <a:pt x="9100457" y="3367314"/>
                </a:cubicBezTo>
                <a:cubicBezTo>
                  <a:pt x="9065317" y="3211134"/>
                  <a:pt x="9017514" y="2931874"/>
                  <a:pt x="8955314" y="2757714"/>
                </a:cubicBezTo>
                <a:cubicBezTo>
                  <a:pt x="8743211" y="2163823"/>
                  <a:pt x="8850357" y="2317807"/>
                  <a:pt x="8679543" y="2090057"/>
                </a:cubicBezTo>
                <a:cubicBezTo>
                  <a:pt x="8652160" y="1953138"/>
                  <a:pt x="8681856" y="2074069"/>
                  <a:pt x="8606971" y="1886857"/>
                </a:cubicBezTo>
                <a:cubicBezTo>
                  <a:pt x="8503245" y="1627544"/>
                  <a:pt x="8594056" y="1817484"/>
                  <a:pt x="8505371" y="1640114"/>
                </a:cubicBezTo>
                <a:cubicBezTo>
                  <a:pt x="8483743" y="1510346"/>
                  <a:pt x="8504018" y="1579349"/>
                  <a:pt x="8432800" y="1436914"/>
                </a:cubicBezTo>
                <a:lnTo>
                  <a:pt x="8403771" y="1378857"/>
                </a:lnTo>
                <a:cubicBezTo>
                  <a:pt x="8398933" y="1359505"/>
                  <a:pt x="8397115" y="1339135"/>
                  <a:pt x="8389257" y="1320800"/>
                </a:cubicBezTo>
                <a:cubicBezTo>
                  <a:pt x="8382386" y="1304766"/>
                  <a:pt x="8366190" y="1293651"/>
                  <a:pt x="8360229" y="1277257"/>
                </a:cubicBezTo>
                <a:cubicBezTo>
                  <a:pt x="8346595" y="1239763"/>
                  <a:pt x="8343816" y="1198992"/>
                  <a:pt x="8331200" y="1161143"/>
                </a:cubicBezTo>
                <a:cubicBezTo>
                  <a:pt x="8326362" y="1146629"/>
                  <a:pt x="8320889" y="1132311"/>
                  <a:pt x="8316686" y="1117600"/>
                </a:cubicBezTo>
                <a:cubicBezTo>
                  <a:pt x="8310487" y="1095904"/>
                  <a:pt x="8299255" y="1039196"/>
                  <a:pt x="8287657" y="1016000"/>
                </a:cubicBezTo>
                <a:cubicBezTo>
                  <a:pt x="8269931" y="980547"/>
                  <a:pt x="8234815" y="947281"/>
                  <a:pt x="8215086" y="914400"/>
                </a:cubicBezTo>
                <a:cubicBezTo>
                  <a:pt x="8198388" y="886570"/>
                  <a:pt x="8187084" y="855806"/>
                  <a:pt x="8171543" y="827314"/>
                </a:cubicBezTo>
                <a:cubicBezTo>
                  <a:pt x="8158034" y="802548"/>
                  <a:pt x="8140616" y="779975"/>
                  <a:pt x="8128000" y="754743"/>
                </a:cubicBezTo>
                <a:cubicBezTo>
                  <a:pt x="8067908" y="634559"/>
                  <a:pt x="8167650" y="792446"/>
                  <a:pt x="8084457" y="667657"/>
                </a:cubicBezTo>
                <a:cubicBezTo>
                  <a:pt x="8050419" y="565541"/>
                  <a:pt x="8094720" y="691604"/>
                  <a:pt x="8040914" y="566057"/>
                </a:cubicBezTo>
                <a:cubicBezTo>
                  <a:pt x="8034887" y="551995"/>
                  <a:pt x="8032427" y="536576"/>
                  <a:pt x="8026400" y="522514"/>
                </a:cubicBezTo>
                <a:cubicBezTo>
                  <a:pt x="8017877" y="502627"/>
                  <a:pt x="8007047" y="483809"/>
                  <a:pt x="7997371" y="464457"/>
                </a:cubicBezTo>
                <a:cubicBezTo>
                  <a:pt x="7992721" y="445857"/>
                  <a:pt x="7978754" y="383678"/>
                  <a:pt x="7968343" y="362857"/>
                </a:cubicBezTo>
                <a:cubicBezTo>
                  <a:pt x="7960542" y="347255"/>
                  <a:pt x="7948990" y="333828"/>
                  <a:pt x="7939314" y="319314"/>
                </a:cubicBezTo>
                <a:cubicBezTo>
                  <a:pt x="7934476" y="304800"/>
                  <a:pt x="7933287" y="288501"/>
                  <a:pt x="7924800" y="275771"/>
                </a:cubicBezTo>
                <a:cubicBezTo>
                  <a:pt x="7893737" y="229177"/>
                  <a:pt x="7883363" y="232931"/>
                  <a:pt x="7837714" y="217714"/>
                </a:cubicBezTo>
                <a:cubicBezTo>
                  <a:pt x="7710501" y="90501"/>
                  <a:pt x="7871872" y="246179"/>
                  <a:pt x="7750629" y="145143"/>
                </a:cubicBezTo>
                <a:cubicBezTo>
                  <a:pt x="7734860" y="132002"/>
                  <a:pt x="7724492" y="112479"/>
                  <a:pt x="7707086" y="101600"/>
                </a:cubicBezTo>
                <a:cubicBezTo>
                  <a:pt x="7673897" y="80857"/>
                  <a:pt x="7562116" y="50843"/>
                  <a:pt x="7532914" y="43543"/>
                </a:cubicBezTo>
                <a:cubicBezTo>
                  <a:pt x="7508981" y="37560"/>
                  <a:pt x="7484276" y="35012"/>
                  <a:pt x="7460343" y="29029"/>
                </a:cubicBezTo>
                <a:cubicBezTo>
                  <a:pt x="7445500" y="25318"/>
                  <a:pt x="7431946" y="16678"/>
                  <a:pt x="7416800" y="14514"/>
                </a:cubicBezTo>
                <a:cubicBezTo>
                  <a:pt x="7363899" y="6957"/>
                  <a:pt x="7310362" y="4838"/>
                  <a:pt x="7257143" y="0"/>
                </a:cubicBezTo>
                <a:lnTo>
                  <a:pt x="6516914" y="14514"/>
                </a:lnTo>
                <a:cubicBezTo>
                  <a:pt x="6424901" y="17143"/>
                  <a:pt x="6333131" y="25622"/>
                  <a:pt x="6241143" y="29029"/>
                </a:cubicBezTo>
                <a:lnTo>
                  <a:pt x="5733143" y="43543"/>
                </a:lnTo>
                <a:cubicBezTo>
                  <a:pt x="5641089" y="53771"/>
                  <a:pt x="5439236" y="75595"/>
                  <a:pt x="5370286" y="87086"/>
                </a:cubicBezTo>
                <a:cubicBezTo>
                  <a:pt x="5312229" y="96762"/>
                  <a:pt x="5254381" y="107790"/>
                  <a:pt x="5196114" y="116114"/>
                </a:cubicBezTo>
                <a:lnTo>
                  <a:pt x="5094514" y="130629"/>
                </a:lnTo>
                <a:cubicBezTo>
                  <a:pt x="5036376" y="139809"/>
                  <a:pt x="4978058" y="148114"/>
                  <a:pt x="4920343" y="159657"/>
                </a:cubicBezTo>
                <a:cubicBezTo>
                  <a:pt x="4896152" y="164495"/>
                  <a:pt x="4872355" y="172122"/>
                  <a:pt x="4847771" y="174171"/>
                </a:cubicBezTo>
                <a:cubicBezTo>
                  <a:pt x="4756038" y="181816"/>
                  <a:pt x="4663847" y="182563"/>
                  <a:pt x="4572000" y="188686"/>
                </a:cubicBezTo>
                <a:cubicBezTo>
                  <a:pt x="4518680" y="192241"/>
                  <a:pt x="4465455" y="197299"/>
                  <a:pt x="4412343" y="203200"/>
                </a:cubicBezTo>
                <a:cubicBezTo>
                  <a:pt x="4378342" y="206978"/>
                  <a:pt x="4344878" y="215438"/>
                  <a:pt x="4310743" y="217714"/>
                </a:cubicBezTo>
                <a:cubicBezTo>
                  <a:pt x="4199608" y="225123"/>
                  <a:pt x="4088190" y="227391"/>
                  <a:pt x="3976914" y="232229"/>
                </a:cubicBezTo>
                <a:cubicBezTo>
                  <a:pt x="3734910" y="259118"/>
                  <a:pt x="3958008" y="236064"/>
                  <a:pt x="3643086" y="261257"/>
                </a:cubicBezTo>
                <a:cubicBezTo>
                  <a:pt x="3589818" y="265518"/>
                  <a:pt x="3536697" y="271509"/>
                  <a:pt x="3483429" y="275771"/>
                </a:cubicBezTo>
                <a:cubicBezTo>
                  <a:pt x="3415739" y="281186"/>
                  <a:pt x="3347829" y="283848"/>
                  <a:pt x="3280229" y="290286"/>
                </a:cubicBezTo>
                <a:cubicBezTo>
                  <a:pt x="3236650" y="294436"/>
                  <a:pt x="3137401" y="311671"/>
                  <a:pt x="3091543" y="319314"/>
                </a:cubicBezTo>
                <a:cubicBezTo>
                  <a:pt x="2970785" y="302063"/>
                  <a:pt x="2936724" y="312057"/>
                  <a:pt x="2888343" y="31931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7182756" y="6295571"/>
            <a:ext cx="22787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800" dirty="0" err="1" smtClean="0">
                <a:solidFill>
                  <a:schemeClr val="accent5"/>
                </a:solidFill>
              </a:rPr>
              <a:t>Community</a:t>
            </a:r>
            <a:r>
              <a:rPr lang="da-DK" sz="2800" dirty="0" smtClean="0">
                <a:solidFill>
                  <a:schemeClr val="accent5"/>
                </a:solidFill>
              </a:rPr>
              <a:t> 1</a:t>
            </a:r>
            <a:endParaRPr lang="da-DK" sz="2800" dirty="0">
              <a:solidFill>
                <a:schemeClr val="accent5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0357" y="664028"/>
            <a:ext cx="3620962" cy="1727200"/>
            <a:chOff x="159657" y="-798286"/>
            <a:chExt cx="3620962" cy="1727200"/>
          </a:xfrm>
        </p:grpSpPr>
        <p:sp>
          <p:nvSpPr>
            <p:cNvPr id="14" name="Rectangle 13"/>
            <p:cNvSpPr/>
            <p:nvPr/>
          </p:nvSpPr>
          <p:spPr>
            <a:xfrm>
              <a:off x="159657" y="-798286"/>
              <a:ext cx="3352800" cy="1494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02857" y="242723"/>
              <a:ext cx="877762" cy="686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0" name="Freeform 9"/>
          <p:cNvSpPr/>
          <p:nvPr/>
        </p:nvSpPr>
        <p:spPr>
          <a:xfrm>
            <a:off x="3234871" y="344714"/>
            <a:ext cx="5065486" cy="4188327"/>
          </a:xfrm>
          <a:custGeom>
            <a:avLst/>
            <a:gdLst>
              <a:gd name="connsiteX0" fmla="*/ 2017486 w 5065486"/>
              <a:gd name="connsiteY0" fmla="*/ 4151086 h 4188327"/>
              <a:gd name="connsiteX1" fmla="*/ 2090058 w 5065486"/>
              <a:gd name="connsiteY1" fmla="*/ 4180114 h 4188327"/>
              <a:gd name="connsiteX2" fmla="*/ 2423886 w 5065486"/>
              <a:gd name="connsiteY2" fmla="*/ 4151086 h 4188327"/>
              <a:gd name="connsiteX3" fmla="*/ 2554515 w 5065486"/>
              <a:gd name="connsiteY3" fmla="*/ 4136571 h 4188327"/>
              <a:gd name="connsiteX4" fmla="*/ 2627086 w 5065486"/>
              <a:gd name="connsiteY4" fmla="*/ 4122057 h 4188327"/>
              <a:gd name="connsiteX5" fmla="*/ 2728686 w 5065486"/>
              <a:gd name="connsiteY5" fmla="*/ 4107543 h 4188327"/>
              <a:gd name="connsiteX6" fmla="*/ 2989943 w 5065486"/>
              <a:gd name="connsiteY6" fmla="*/ 4078514 h 4188327"/>
              <a:gd name="connsiteX7" fmla="*/ 3106058 w 5065486"/>
              <a:gd name="connsiteY7" fmla="*/ 4049486 h 4188327"/>
              <a:gd name="connsiteX8" fmla="*/ 3164115 w 5065486"/>
              <a:gd name="connsiteY8" fmla="*/ 4034971 h 4188327"/>
              <a:gd name="connsiteX9" fmla="*/ 3599543 w 5065486"/>
              <a:gd name="connsiteY9" fmla="*/ 4020457 h 4188327"/>
              <a:gd name="connsiteX10" fmla="*/ 3643086 w 5065486"/>
              <a:gd name="connsiteY10" fmla="*/ 4005943 h 4188327"/>
              <a:gd name="connsiteX11" fmla="*/ 3701143 w 5065486"/>
              <a:gd name="connsiteY11" fmla="*/ 3976914 h 4188327"/>
              <a:gd name="connsiteX12" fmla="*/ 3759200 w 5065486"/>
              <a:gd name="connsiteY12" fmla="*/ 3962400 h 4188327"/>
              <a:gd name="connsiteX13" fmla="*/ 3889829 w 5065486"/>
              <a:gd name="connsiteY13" fmla="*/ 3904343 h 4188327"/>
              <a:gd name="connsiteX14" fmla="*/ 3962400 w 5065486"/>
              <a:gd name="connsiteY14" fmla="*/ 3889829 h 4188327"/>
              <a:gd name="connsiteX15" fmla="*/ 4034972 w 5065486"/>
              <a:gd name="connsiteY15" fmla="*/ 3860800 h 4188327"/>
              <a:gd name="connsiteX16" fmla="*/ 4122058 w 5065486"/>
              <a:gd name="connsiteY16" fmla="*/ 3846286 h 4188327"/>
              <a:gd name="connsiteX17" fmla="*/ 4180115 w 5065486"/>
              <a:gd name="connsiteY17" fmla="*/ 3831771 h 4188327"/>
              <a:gd name="connsiteX18" fmla="*/ 4223658 w 5065486"/>
              <a:gd name="connsiteY18" fmla="*/ 3802743 h 4188327"/>
              <a:gd name="connsiteX19" fmla="*/ 4267200 w 5065486"/>
              <a:gd name="connsiteY19" fmla="*/ 3788229 h 4188327"/>
              <a:gd name="connsiteX20" fmla="*/ 4601029 w 5065486"/>
              <a:gd name="connsiteY20" fmla="*/ 3759200 h 4188327"/>
              <a:gd name="connsiteX21" fmla="*/ 4688115 w 5065486"/>
              <a:gd name="connsiteY21" fmla="*/ 3730171 h 4188327"/>
              <a:gd name="connsiteX22" fmla="*/ 4731658 w 5065486"/>
              <a:gd name="connsiteY22" fmla="*/ 3715657 h 4188327"/>
              <a:gd name="connsiteX23" fmla="*/ 4775200 w 5065486"/>
              <a:gd name="connsiteY23" fmla="*/ 3672114 h 4188327"/>
              <a:gd name="connsiteX24" fmla="*/ 4818743 w 5065486"/>
              <a:gd name="connsiteY24" fmla="*/ 3657600 h 4188327"/>
              <a:gd name="connsiteX25" fmla="*/ 4905829 w 5065486"/>
              <a:gd name="connsiteY25" fmla="*/ 3483429 h 4188327"/>
              <a:gd name="connsiteX26" fmla="*/ 4920343 w 5065486"/>
              <a:gd name="connsiteY26" fmla="*/ 3425371 h 4188327"/>
              <a:gd name="connsiteX27" fmla="*/ 4949372 w 5065486"/>
              <a:gd name="connsiteY27" fmla="*/ 3323771 h 4188327"/>
              <a:gd name="connsiteX28" fmla="*/ 4978400 w 5065486"/>
              <a:gd name="connsiteY28" fmla="*/ 3193143 h 4188327"/>
              <a:gd name="connsiteX29" fmla="*/ 5007429 w 5065486"/>
              <a:gd name="connsiteY29" fmla="*/ 3106057 h 4188327"/>
              <a:gd name="connsiteX30" fmla="*/ 5036458 w 5065486"/>
              <a:gd name="connsiteY30" fmla="*/ 2989943 h 4188327"/>
              <a:gd name="connsiteX31" fmla="*/ 5065486 w 5065486"/>
              <a:gd name="connsiteY31" fmla="*/ 2859314 h 4188327"/>
              <a:gd name="connsiteX32" fmla="*/ 5050972 w 5065486"/>
              <a:gd name="connsiteY32" fmla="*/ 2627086 h 4188327"/>
              <a:gd name="connsiteX33" fmla="*/ 5021943 w 5065486"/>
              <a:gd name="connsiteY33" fmla="*/ 2540000 h 4188327"/>
              <a:gd name="connsiteX34" fmla="*/ 4978400 w 5065486"/>
              <a:gd name="connsiteY34" fmla="*/ 2452914 h 4188327"/>
              <a:gd name="connsiteX35" fmla="*/ 4920343 w 5065486"/>
              <a:gd name="connsiteY35" fmla="*/ 2322286 h 4188327"/>
              <a:gd name="connsiteX36" fmla="*/ 4891315 w 5065486"/>
              <a:gd name="connsiteY36" fmla="*/ 2235200 h 4188327"/>
              <a:gd name="connsiteX37" fmla="*/ 4876800 w 5065486"/>
              <a:gd name="connsiteY37" fmla="*/ 2191657 h 4188327"/>
              <a:gd name="connsiteX38" fmla="*/ 4847772 w 5065486"/>
              <a:gd name="connsiteY38" fmla="*/ 2075543 h 4188327"/>
              <a:gd name="connsiteX39" fmla="*/ 4818743 w 5065486"/>
              <a:gd name="connsiteY39" fmla="*/ 1988457 h 4188327"/>
              <a:gd name="connsiteX40" fmla="*/ 4789715 w 5065486"/>
              <a:gd name="connsiteY40" fmla="*/ 1828800 h 4188327"/>
              <a:gd name="connsiteX41" fmla="*/ 4760686 w 5065486"/>
              <a:gd name="connsiteY41" fmla="*/ 1727200 h 4188327"/>
              <a:gd name="connsiteX42" fmla="*/ 4731658 w 5065486"/>
              <a:gd name="connsiteY42" fmla="*/ 1683657 h 4188327"/>
              <a:gd name="connsiteX43" fmla="*/ 4702629 w 5065486"/>
              <a:gd name="connsiteY43" fmla="*/ 1320800 h 4188327"/>
              <a:gd name="connsiteX44" fmla="*/ 4688115 w 5065486"/>
              <a:gd name="connsiteY44" fmla="*/ 1277257 h 4188327"/>
              <a:gd name="connsiteX45" fmla="*/ 4673600 w 5065486"/>
              <a:gd name="connsiteY45" fmla="*/ 1204686 h 4188327"/>
              <a:gd name="connsiteX46" fmla="*/ 4644572 w 5065486"/>
              <a:gd name="connsiteY46" fmla="*/ 1030514 h 4188327"/>
              <a:gd name="connsiteX47" fmla="*/ 4615543 w 5065486"/>
              <a:gd name="connsiteY47" fmla="*/ 928914 h 4188327"/>
              <a:gd name="connsiteX48" fmla="*/ 4601029 w 5065486"/>
              <a:gd name="connsiteY48" fmla="*/ 769257 h 4188327"/>
              <a:gd name="connsiteX49" fmla="*/ 4542972 w 5065486"/>
              <a:gd name="connsiteY49" fmla="*/ 566057 h 4188327"/>
              <a:gd name="connsiteX50" fmla="*/ 4513943 w 5065486"/>
              <a:gd name="connsiteY50" fmla="*/ 478971 h 4188327"/>
              <a:gd name="connsiteX51" fmla="*/ 4484915 w 5065486"/>
              <a:gd name="connsiteY51" fmla="*/ 435429 h 4188327"/>
              <a:gd name="connsiteX52" fmla="*/ 4441372 w 5065486"/>
              <a:gd name="connsiteY52" fmla="*/ 348343 h 4188327"/>
              <a:gd name="connsiteX53" fmla="*/ 4397829 w 5065486"/>
              <a:gd name="connsiteY53" fmla="*/ 333829 h 4188327"/>
              <a:gd name="connsiteX54" fmla="*/ 4354286 w 5065486"/>
              <a:gd name="connsiteY54" fmla="*/ 304800 h 4188327"/>
              <a:gd name="connsiteX55" fmla="*/ 4267200 w 5065486"/>
              <a:gd name="connsiteY55" fmla="*/ 275771 h 4188327"/>
              <a:gd name="connsiteX56" fmla="*/ 4136572 w 5065486"/>
              <a:gd name="connsiteY56" fmla="*/ 232229 h 4188327"/>
              <a:gd name="connsiteX57" fmla="*/ 4049486 w 5065486"/>
              <a:gd name="connsiteY57" fmla="*/ 203200 h 4188327"/>
              <a:gd name="connsiteX58" fmla="*/ 4005943 w 5065486"/>
              <a:gd name="connsiteY58" fmla="*/ 188686 h 4188327"/>
              <a:gd name="connsiteX59" fmla="*/ 3962400 w 5065486"/>
              <a:gd name="connsiteY59" fmla="*/ 159657 h 4188327"/>
              <a:gd name="connsiteX60" fmla="*/ 3744686 w 5065486"/>
              <a:gd name="connsiteY60" fmla="*/ 116114 h 4188327"/>
              <a:gd name="connsiteX61" fmla="*/ 3614058 w 5065486"/>
              <a:gd name="connsiteY61" fmla="*/ 87086 h 4188327"/>
              <a:gd name="connsiteX62" fmla="*/ 3526972 w 5065486"/>
              <a:gd name="connsiteY62" fmla="*/ 58057 h 4188327"/>
              <a:gd name="connsiteX63" fmla="*/ 3439886 w 5065486"/>
              <a:gd name="connsiteY63" fmla="*/ 29029 h 4188327"/>
              <a:gd name="connsiteX64" fmla="*/ 3396343 w 5065486"/>
              <a:gd name="connsiteY64" fmla="*/ 14514 h 4188327"/>
              <a:gd name="connsiteX65" fmla="*/ 2888343 w 5065486"/>
              <a:gd name="connsiteY65" fmla="*/ 0 h 4188327"/>
              <a:gd name="connsiteX66" fmla="*/ 2278743 w 5065486"/>
              <a:gd name="connsiteY66" fmla="*/ 14514 h 4188327"/>
              <a:gd name="connsiteX67" fmla="*/ 2104572 w 5065486"/>
              <a:gd name="connsiteY67" fmla="*/ 29029 h 4188327"/>
              <a:gd name="connsiteX68" fmla="*/ 1524000 w 5065486"/>
              <a:gd name="connsiteY68" fmla="*/ 43543 h 4188327"/>
              <a:gd name="connsiteX69" fmla="*/ 1364343 w 5065486"/>
              <a:gd name="connsiteY69" fmla="*/ 58057 h 4188327"/>
              <a:gd name="connsiteX70" fmla="*/ 1306286 w 5065486"/>
              <a:gd name="connsiteY70" fmla="*/ 72571 h 4188327"/>
              <a:gd name="connsiteX71" fmla="*/ 1132115 w 5065486"/>
              <a:gd name="connsiteY71" fmla="*/ 87086 h 4188327"/>
              <a:gd name="connsiteX72" fmla="*/ 1088572 w 5065486"/>
              <a:gd name="connsiteY72" fmla="*/ 101600 h 4188327"/>
              <a:gd name="connsiteX73" fmla="*/ 1045029 w 5065486"/>
              <a:gd name="connsiteY73" fmla="*/ 130629 h 4188327"/>
              <a:gd name="connsiteX74" fmla="*/ 957943 w 5065486"/>
              <a:gd name="connsiteY74" fmla="*/ 159657 h 4188327"/>
              <a:gd name="connsiteX75" fmla="*/ 856343 w 5065486"/>
              <a:gd name="connsiteY75" fmla="*/ 232229 h 4188327"/>
              <a:gd name="connsiteX76" fmla="*/ 798286 w 5065486"/>
              <a:gd name="connsiteY76" fmla="*/ 246743 h 4188327"/>
              <a:gd name="connsiteX77" fmla="*/ 653143 w 5065486"/>
              <a:gd name="connsiteY77" fmla="*/ 348343 h 4188327"/>
              <a:gd name="connsiteX78" fmla="*/ 609600 w 5065486"/>
              <a:gd name="connsiteY78" fmla="*/ 362857 h 4188327"/>
              <a:gd name="connsiteX79" fmla="*/ 508000 w 5065486"/>
              <a:gd name="connsiteY79" fmla="*/ 435429 h 4188327"/>
              <a:gd name="connsiteX80" fmla="*/ 435429 w 5065486"/>
              <a:gd name="connsiteY80" fmla="*/ 537029 h 4188327"/>
              <a:gd name="connsiteX81" fmla="*/ 406400 w 5065486"/>
              <a:gd name="connsiteY81" fmla="*/ 609600 h 4188327"/>
              <a:gd name="connsiteX82" fmla="*/ 362858 w 5065486"/>
              <a:gd name="connsiteY82" fmla="*/ 696686 h 4188327"/>
              <a:gd name="connsiteX83" fmla="*/ 333829 w 5065486"/>
              <a:gd name="connsiteY83" fmla="*/ 769257 h 4188327"/>
              <a:gd name="connsiteX84" fmla="*/ 304800 w 5065486"/>
              <a:gd name="connsiteY84" fmla="*/ 827314 h 4188327"/>
              <a:gd name="connsiteX85" fmla="*/ 217715 w 5065486"/>
              <a:gd name="connsiteY85" fmla="*/ 1088571 h 4188327"/>
              <a:gd name="connsiteX86" fmla="*/ 188686 w 5065486"/>
              <a:gd name="connsiteY86" fmla="*/ 1175657 h 4188327"/>
              <a:gd name="connsiteX87" fmla="*/ 130629 w 5065486"/>
              <a:gd name="connsiteY87" fmla="*/ 1480457 h 4188327"/>
              <a:gd name="connsiteX88" fmla="*/ 101600 w 5065486"/>
              <a:gd name="connsiteY88" fmla="*/ 1567543 h 4188327"/>
              <a:gd name="connsiteX89" fmla="*/ 58058 w 5065486"/>
              <a:gd name="connsiteY89" fmla="*/ 1872343 h 4188327"/>
              <a:gd name="connsiteX90" fmla="*/ 14515 w 5065486"/>
              <a:gd name="connsiteY90" fmla="*/ 2119086 h 4188327"/>
              <a:gd name="connsiteX91" fmla="*/ 0 w 5065486"/>
              <a:gd name="connsiteY91" fmla="*/ 2177143 h 4188327"/>
              <a:gd name="connsiteX92" fmla="*/ 29029 w 5065486"/>
              <a:gd name="connsiteY92" fmla="*/ 2452914 h 4188327"/>
              <a:gd name="connsiteX93" fmla="*/ 87086 w 5065486"/>
              <a:gd name="connsiteY93" fmla="*/ 2525486 h 4188327"/>
              <a:gd name="connsiteX94" fmla="*/ 174172 w 5065486"/>
              <a:gd name="connsiteY94" fmla="*/ 2699657 h 4188327"/>
              <a:gd name="connsiteX95" fmla="*/ 319315 w 5065486"/>
              <a:gd name="connsiteY95" fmla="*/ 2902857 h 4188327"/>
              <a:gd name="connsiteX96" fmla="*/ 362858 w 5065486"/>
              <a:gd name="connsiteY96" fmla="*/ 2946400 h 4188327"/>
              <a:gd name="connsiteX97" fmla="*/ 493486 w 5065486"/>
              <a:gd name="connsiteY97" fmla="*/ 3106057 h 4188327"/>
              <a:gd name="connsiteX98" fmla="*/ 566058 w 5065486"/>
              <a:gd name="connsiteY98" fmla="*/ 3193143 h 4188327"/>
              <a:gd name="connsiteX99" fmla="*/ 711200 w 5065486"/>
              <a:gd name="connsiteY99" fmla="*/ 3323771 h 4188327"/>
              <a:gd name="connsiteX100" fmla="*/ 827315 w 5065486"/>
              <a:gd name="connsiteY100" fmla="*/ 3410857 h 4188327"/>
              <a:gd name="connsiteX101" fmla="*/ 885372 w 5065486"/>
              <a:gd name="connsiteY101" fmla="*/ 3468914 h 4188327"/>
              <a:gd name="connsiteX102" fmla="*/ 972458 w 5065486"/>
              <a:gd name="connsiteY102" fmla="*/ 3497943 h 4188327"/>
              <a:gd name="connsiteX103" fmla="*/ 1088572 w 5065486"/>
              <a:gd name="connsiteY103" fmla="*/ 3570514 h 4188327"/>
              <a:gd name="connsiteX104" fmla="*/ 1132115 w 5065486"/>
              <a:gd name="connsiteY104" fmla="*/ 3599543 h 4188327"/>
              <a:gd name="connsiteX105" fmla="*/ 1204686 w 5065486"/>
              <a:gd name="connsiteY105" fmla="*/ 3614057 h 4188327"/>
              <a:gd name="connsiteX106" fmla="*/ 1248229 w 5065486"/>
              <a:gd name="connsiteY106" fmla="*/ 3643086 h 4188327"/>
              <a:gd name="connsiteX107" fmla="*/ 1364343 w 5065486"/>
              <a:gd name="connsiteY107" fmla="*/ 3672114 h 4188327"/>
              <a:gd name="connsiteX108" fmla="*/ 1480458 w 5065486"/>
              <a:gd name="connsiteY108" fmla="*/ 3730171 h 4188327"/>
              <a:gd name="connsiteX109" fmla="*/ 1538515 w 5065486"/>
              <a:gd name="connsiteY109" fmla="*/ 3759200 h 4188327"/>
              <a:gd name="connsiteX110" fmla="*/ 1625600 w 5065486"/>
              <a:gd name="connsiteY110" fmla="*/ 3788229 h 4188327"/>
              <a:gd name="connsiteX111" fmla="*/ 1683658 w 5065486"/>
              <a:gd name="connsiteY111" fmla="*/ 3831771 h 4188327"/>
              <a:gd name="connsiteX112" fmla="*/ 1785258 w 5065486"/>
              <a:gd name="connsiteY112" fmla="*/ 3875314 h 4188327"/>
              <a:gd name="connsiteX113" fmla="*/ 1872343 w 5065486"/>
              <a:gd name="connsiteY113" fmla="*/ 3947886 h 4188327"/>
              <a:gd name="connsiteX114" fmla="*/ 1886858 w 5065486"/>
              <a:gd name="connsiteY114" fmla="*/ 3991429 h 4188327"/>
              <a:gd name="connsiteX115" fmla="*/ 1959429 w 5065486"/>
              <a:gd name="connsiteY115" fmla="*/ 4064000 h 4188327"/>
              <a:gd name="connsiteX116" fmla="*/ 1988458 w 5065486"/>
              <a:gd name="connsiteY116" fmla="*/ 4107543 h 4188327"/>
              <a:gd name="connsiteX117" fmla="*/ 2017486 w 5065486"/>
              <a:gd name="connsiteY117" fmla="*/ 4151086 h 418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065486" h="4188327">
                <a:moveTo>
                  <a:pt x="2017486" y="4151086"/>
                </a:moveTo>
                <a:cubicBezTo>
                  <a:pt x="2034419" y="4163181"/>
                  <a:pt x="2064027" y="4179029"/>
                  <a:pt x="2090058" y="4180114"/>
                </a:cubicBezTo>
                <a:cubicBezTo>
                  <a:pt x="2577540" y="4200425"/>
                  <a:pt x="2234964" y="4180151"/>
                  <a:pt x="2423886" y="4151086"/>
                </a:cubicBezTo>
                <a:cubicBezTo>
                  <a:pt x="2467188" y="4144424"/>
                  <a:pt x="2511144" y="4142767"/>
                  <a:pt x="2554515" y="4136571"/>
                </a:cubicBezTo>
                <a:cubicBezTo>
                  <a:pt x="2578936" y="4133082"/>
                  <a:pt x="2602752" y="4126113"/>
                  <a:pt x="2627086" y="4122057"/>
                </a:cubicBezTo>
                <a:cubicBezTo>
                  <a:pt x="2660831" y="4116433"/>
                  <a:pt x="2694685" y="4111321"/>
                  <a:pt x="2728686" y="4107543"/>
                </a:cubicBezTo>
                <a:cubicBezTo>
                  <a:pt x="2811317" y="4098362"/>
                  <a:pt x="2906564" y="4095190"/>
                  <a:pt x="2989943" y="4078514"/>
                </a:cubicBezTo>
                <a:cubicBezTo>
                  <a:pt x="3029064" y="4070690"/>
                  <a:pt x="3067353" y="4059162"/>
                  <a:pt x="3106058" y="4049486"/>
                </a:cubicBezTo>
                <a:cubicBezTo>
                  <a:pt x="3125410" y="4044648"/>
                  <a:pt x="3144178" y="4035636"/>
                  <a:pt x="3164115" y="4034971"/>
                </a:cubicBezTo>
                <a:lnTo>
                  <a:pt x="3599543" y="4020457"/>
                </a:lnTo>
                <a:cubicBezTo>
                  <a:pt x="3614057" y="4015619"/>
                  <a:pt x="3629024" y="4011970"/>
                  <a:pt x="3643086" y="4005943"/>
                </a:cubicBezTo>
                <a:cubicBezTo>
                  <a:pt x="3662973" y="3997420"/>
                  <a:pt x="3680884" y="3984511"/>
                  <a:pt x="3701143" y="3976914"/>
                </a:cubicBezTo>
                <a:cubicBezTo>
                  <a:pt x="3719821" y="3969910"/>
                  <a:pt x="3739848" y="3967238"/>
                  <a:pt x="3759200" y="3962400"/>
                </a:cubicBezTo>
                <a:cubicBezTo>
                  <a:pt x="3802086" y="3940957"/>
                  <a:pt x="3843497" y="3918242"/>
                  <a:pt x="3889829" y="3904343"/>
                </a:cubicBezTo>
                <a:cubicBezTo>
                  <a:pt x="3913458" y="3897254"/>
                  <a:pt x="3938210" y="3894667"/>
                  <a:pt x="3962400" y="3889829"/>
                </a:cubicBezTo>
                <a:cubicBezTo>
                  <a:pt x="3986591" y="3880153"/>
                  <a:pt x="4009836" y="3867655"/>
                  <a:pt x="4034972" y="3860800"/>
                </a:cubicBezTo>
                <a:cubicBezTo>
                  <a:pt x="4063364" y="3853057"/>
                  <a:pt x="4093200" y="3852058"/>
                  <a:pt x="4122058" y="3846286"/>
                </a:cubicBezTo>
                <a:cubicBezTo>
                  <a:pt x="4141619" y="3842374"/>
                  <a:pt x="4160763" y="3836609"/>
                  <a:pt x="4180115" y="3831771"/>
                </a:cubicBezTo>
                <a:cubicBezTo>
                  <a:pt x="4194629" y="3822095"/>
                  <a:pt x="4208056" y="3810544"/>
                  <a:pt x="4223658" y="3802743"/>
                </a:cubicBezTo>
                <a:cubicBezTo>
                  <a:pt x="4237342" y="3795901"/>
                  <a:pt x="4252358" y="3791940"/>
                  <a:pt x="4267200" y="3788229"/>
                </a:cubicBezTo>
                <a:cubicBezTo>
                  <a:pt x="4384649" y="3758866"/>
                  <a:pt x="4458856" y="3767098"/>
                  <a:pt x="4601029" y="3759200"/>
                </a:cubicBezTo>
                <a:lnTo>
                  <a:pt x="4688115" y="3730171"/>
                </a:lnTo>
                <a:lnTo>
                  <a:pt x="4731658" y="3715657"/>
                </a:lnTo>
                <a:cubicBezTo>
                  <a:pt x="4746172" y="3701143"/>
                  <a:pt x="4758121" y="3683500"/>
                  <a:pt x="4775200" y="3672114"/>
                </a:cubicBezTo>
                <a:cubicBezTo>
                  <a:pt x="4787930" y="3663627"/>
                  <a:pt x="4807925" y="3668418"/>
                  <a:pt x="4818743" y="3657600"/>
                </a:cubicBezTo>
                <a:cubicBezTo>
                  <a:pt x="4866040" y="3610303"/>
                  <a:pt x="4890090" y="3546385"/>
                  <a:pt x="4905829" y="3483429"/>
                </a:cubicBezTo>
                <a:cubicBezTo>
                  <a:pt x="4910667" y="3464076"/>
                  <a:pt x="4914863" y="3444552"/>
                  <a:pt x="4920343" y="3425371"/>
                </a:cubicBezTo>
                <a:cubicBezTo>
                  <a:pt x="4944593" y="3340497"/>
                  <a:pt x="4926680" y="3425888"/>
                  <a:pt x="4949372" y="3323771"/>
                </a:cubicBezTo>
                <a:cubicBezTo>
                  <a:pt x="4961208" y="3270506"/>
                  <a:pt x="4963231" y="3243705"/>
                  <a:pt x="4978400" y="3193143"/>
                </a:cubicBezTo>
                <a:cubicBezTo>
                  <a:pt x="4987193" y="3163835"/>
                  <a:pt x="5001428" y="3136062"/>
                  <a:pt x="5007429" y="3106057"/>
                </a:cubicBezTo>
                <a:cubicBezTo>
                  <a:pt x="5036939" y="2958504"/>
                  <a:pt x="5006702" y="3094087"/>
                  <a:pt x="5036458" y="2989943"/>
                </a:cubicBezTo>
                <a:cubicBezTo>
                  <a:pt x="5050122" y="2942120"/>
                  <a:pt x="5055511" y="2909192"/>
                  <a:pt x="5065486" y="2859314"/>
                </a:cubicBezTo>
                <a:cubicBezTo>
                  <a:pt x="5060648" y="2781905"/>
                  <a:pt x="5061451" y="2703935"/>
                  <a:pt x="5050972" y="2627086"/>
                </a:cubicBezTo>
                <a:cubicBezTo>
                  <a:pt x="5046838" y="2596768"/>
                  <a:pt x="5031619" y="2569029"/>
                  <a:pt x="5021943" y="2540000"/>
                </a:cubicBezTo>
                <a:cubicBezTo>
                  <a:pt x="5001912" y="2479907"/>
                  <a:pt x="5015917" y="2509188"/>
                  <a:pt x="4978400" y="2452914"/>
                </a:cubicBezTo>
                <a:cubicBezTo>
                  <a:pt x="4943856" y="2349280"/>
                  <a:pt x="4966345" y="2391288"/>
                  <a:pt x="4920343" y="2322286"/>
                </a:cubicBezTo>
                <a:lnTo>
                  <a:pt x="4891315" y="2235200"/>
                </a:lnTo>
                <a:cubicBezTo>
                  <a:pt x="4886477" y="2220686"/>
                  <a:pt x="4880511" y="2206500"/>
                  <a:pt x="4876800" y="2191657"/>
                </a:cubicBezTo>
                <a:cubicBezTo>
                  <a:pt x="4867124" y="2152952"/>
                  <a:pt x="4860388" y="2113391"/>
                  <a:pt x="4847772" y="2075543"/>
                </a:cubicBezTo>
                <a:lnTo>
                  <a:pt x="4818743" y="1988457"/>
                </a:lnTo>
                <a:cubicBezTo>
                  <a:pt x="4808241" y="1925445"/>
                  <a:pt x="4803238" y="1889650"/>
                  <a:pt x="4789715" y="1828800"/>
                </a:cubicBezTo>
                <a:cubicBezTo>
                  <a:pt x="4785996" y="1812063"/>
                  <a:pt x="4770382" y="1746592"/>
                  <a:pt x="4760686" y="1727200"/>
                </a:cubicBezTo>
                <a:cubicBezTo>
                  <a:pt x="4752885" y="1711598"/>
                  <a:pt x="4741334" y="1698171"/>
                  <a:pt x="4731658" y="1683657"/>
                </a:cubicBezTo>
                <a:cubicBezTo>
                  <a:pt x="4726210" y="1591053"/>
                  <a:pt x="4721985" y="1427259"/>
                  <a:pt x="4702629" y="1320800"/>
                </a:cubicBezTo>
                <a:cubicBezTo>
                  <a:pt x="4699892" y="1305747"/>
                  <a:pt x="4691826" y="1292100"/>
                  <a:pt x="4688115" y="1277257"/>
                </a:cubicBezTo>
                <a:cubicBezTo>
                  <a:pt x="4682132" y="1253324"/>
                  <a:pt x="4677887" y="1228980"/>
                  <a:pt x="4673600" y="1204686"/>
                </a:cubicBezTo>
                <a:cubicBezTo>
                  <a:pt x="4663371" y="1146723"/>
                  <a:pt x="4655419" y="1088364"/>
                  <a:pt x="4644572" y="1030514"/>
                </a:cubicBezTo>
                <a:cubicBezTo>
                  <a:pt x="4636761" y="988853"/>
                  <a:pt x="4628380" y="967422"/>
                  <a:pt x="4615543" y="928914"/>
                </a:cubicBezTo>
                <a:cubicBezTo>
                  <a:pt x="4610705" y="875695"/>
                  <a:pt x="4609363" y="822042"/>
                  <a:pt x="4601029" y="769257"/>
                </a:cubicBezTo>
                <a:cubicBezTo>
                  <a:pt x="4590095" y="700009"/>
                  <a:pt x="4565046" y="632279"/>
                  <a:pt x="4542972" y="566057"/>
                </a:cubicBezTo>
                <a:cubicBezTo>
                  <a:pt x="4542970" y="566052"/>
                  <a:pt x="4513946" y="478975"/>
                  <a:pt x="4513943" y="478971"/>
                </a:cubicBezTo>
                <a:cubicBezTo>
                  <a:pt x="4504267" y="464457"/>
                  <a:pt x="4492716" y="451031"/>
                  <a:pt x="4484915" y="435429"/>
                </a:cubicBezTo>
                <a:cubicBezTo>
                  <a:pt x="4467387" y="400373"/>
                  <a:pt x="4476032" y="376071"/>
                  <a:pt x="4441372" y="348343"/>
                </a:cubicBezTo>
                <a:cubicBezTo>
                  <a:pt x="4429425" y="338786"/>
                  <a:pt x="4412343" y="338667"/>
                  <a:pt x="4397829" y="333829"/>
                </a:cubicBezTo>
                <a:cubicBezTo>
                  <a:pt x="4383315" y="324153"/>
                  <a:pt x="4370227" y="311885"/>
                  <a:pt x="4354286" y="304800"/>
                </a:cubicBezTo>
                <a:cubicBezTo>
                  <a:pt x="4326324" y="292372"/>
                  <a:pt x="4296229" y="285447"/>
                  <a:pt x="4267200" y="275771"/>
                </a:cubicBezTo>
                <a:lnTo>
                  <a:pt x="4136572" y="232229"/>
                </a:lnTo>
                <a:lnTo>
                  <a:pt x="4049486" y="203200"/>
                </a:lnTo>
                <a:lnTo>
                  <a:pt x="4005943" y="188686"/>
                </a:lnTo>
                <a:cubicBezTo>
                  <a:pt x="3991429" y="179010"/>
                  <a:pt x="3978341" y="166742"/>
                  <a:pt x="3962400" y="159657"/>
                </a:cubicBezTo>
                <a:cubicBezTo>
                  <a:pt x="3876637" y="121540"/>
                  <a:pt x="3844324" y="127185"/>
                  <a:pt x="3744686" y="116114"/>
                </a:cubicBezTo>
                <a:cubicBezTo>
                  <a:pt x="3620097" y="74585"/>
                  <a:pt x="3818426" y="138178"/>
                  <a:pt x="3614058" y="87086"/>
                </a:cubicBezTo>
                <a:cubicBezTo>
                  <a:pt x="3584373" y="79665"/>
                  <a:pt x="3556001" y="67733"/>
                  <a:pt x="3526972" y="58057"/>
                </a:cubicBezTo>
                <a:lnTo>
                  <a:pt x="3439886" y="29029"/>
                </a:lnTo>
                <a:cubicBezTo>
                  <a:pt x="3425372" y="24191"/>
                  <a:pt x="3411636" y="14951"/>
                  <a:pt x="3396343" y="14514"/>
                </a:cubicBezTo>
                <a:lnTo>
                  <a:pt x="2888343" y="0"/>
                </a:lnTo>
                <a:lnTo>
                  <a:pt x="2278743" y="14514"/>
                </a:lnTo>
                <a:cubicBezTo>
                  <a:pt x="2220525" y="16670"/>
                  <a:pt x="2162787" y="26790"/>
                  <a:pt x="2104572" y="29029"/>
                </a:cubicBezTo>
                <a:cubicBezTo>
                  <a:pt x="1911131" y="36469"/>
                  <a:pt x="1717524" y="38705"/>
                  <a:pt x="1524000" y="43543"/>
                </a:cubicBezTo>
                <a:cubicBezTo>
                  <a:pt x="1470781" y="48381"/>
                  <a:pt x="1417313" y="50995"/>
                  <a:pt x="1364343" y="58057"/>
                </a:cubicBezTo>
                <a:cubicBezTo>
                  <a:pt x="1344570" y="60693"/>
                  <a:pt x="1326080" y="70097"/>
                  <a:pt x="1306286" y="72571"/>
                </a:cubicBezTo>
                <a:cubicBezTo>
                  <a:pt x="1248478" y="79797"/>
                  <a:pt x="1190172" y="82248"/>
                  <a:pt x="1132115" y="87086"/>
                </a:cubicBezTo>
                <a:cubicBezTo>
                  <a:pt x="1117601" y="91924"/>
                  <a:pt x="1102256" y="94758"/>
                  <a:pt x="1088572" y="101600"/>
                </a:cubicBezTo>
                <a:cubicBezTo>
                  <a:pt x="1072970" y="109401"/>
                  <a:pt x="1060970" y="123544"/>
                  <a:pt x="1045029" y="130629"/>
                </a:cubicBezTo>
                <a:cubicBezTo>
                  <a:pt x="1017067" y="143056"/>
                  <a:pt x="957943" y="159657"/>
                  <a:pt x="957943" y="159657"/>
                </a:cubicBezTo>
                <a:cubicBezTo>
                  <a:pt x="951335" y="164613"/>
                  <a:pt x="872849" y="225155"/>
                  <a:pt x="856343" y="232229"/>
                </a:cubicBezTo>
                <a:cubicBezTo>
                  <a:pt x="838008" y="240087"/>
                  <a:pt x="817638" y="241905"/>
                  <a:pt x="798286" y="246743"/>
                </a:cubicBezTo>
                <a:cubicBezTo>
                  <a:pt x="739973" y="293393"/>
                  <a:pt x="719234" y="315298"/>
                  <a:pt x="653143" y="348343"/>
                </a:cubicBezTo>
                <a:cubicBezTo>
                  <a:pt x="639459" y="355185"/>
                  <a:pt x="624114" y="358019"/>
                  <a:pt x="609600" y="362857"/>
                </a:cubicBezTo>
                <a:cubicBezTo>
                  <a:pt x="584881" y="379337"/>
                  <a:pt x="525998" y="417431"/>
                  <a:pt x="508000" y="435429"/>
                </a:cubicBezTo>
                <a:cubicBezTo>
                  <a:pt x="501428" y="442001"/>
                  <a:pt x="443669" y="520549"/>
                  <a:pt x="435429" y="537029"/>
                </a:cubicBezTo>
                <a:cubicBezTo>
                  <a:pt x="423777" y="560332"/>
                  <a:pt x="417181" y="585881"/>
                  <a:pt x="406400" y="609600"/>
                </a:cubicBezTo>
                <a:cubicBezTo>
                  <a:pt x="392970" y="639146"/>
                  <a:pt x="376288" y="667140"/>
                  <a:pt x="362858" y="696686"/>
                </a:cubicBezTo>
                <a:cubicBezTo>
                  <a:pt x="352077" y="720405"/>
                  <a:pt x="344411" y="745449"/>
                  <a:pt x="333829" y="769257"/>
                </a:cubicBezTo>
                <a:cubicBezTo>
                  <a:pt x="325041" y="789029"/>
                  <a:pt x="312397" y="807055"/>
                  <a:pt x="304800" y="827314"/>
                </a:cubicBezTo>
                <a:cubicBezTo>
                  <a:pt x="304793" y="827331"/>
                  <a:pt x="232232" y="1045019"/>
                  <a:pt x="217715" y="1088571"/>
                </a:cubicBezTo>
                <a:lnTo>
                  <a:pt x="188686" y="1175657"/>
                </a:lnTo>
                <a:cubicBezTo>
                  <a:pt x="170720" y="1283455"/>
                  <a:pt x="158028" y="1365383"/>
                  <a:pt x="130629" y="1480457"/>
                </a:cubicBezTo>
                <a:cubicBezTo>
                  <a:pt x="123542" y="1510224"/>
                  <a:pt x="111276" y="1538514"/>
                  <a:pt x="101600" y="1567543"/>
                </a:cubicBezTo>
                <a:cubicBezTo>
                  <a:pt x="87086" y="1669143"/>
                  <a:pt x="73433" y="1770870"/>
                  <a:pt x="58058" y="1872343"/>
                </a:cubicBezTo>
                <a:cubicBezTo>
                  <a:pt x="49234" y="1930579"/>
                  <a:pt x="30403" y="2047592"/>
                  <a:pt x="14515" y="2119086"/>
                </a:cubicBezTo>
                <a:cubicBezTo>
                  <a:pt x="10188" y="2138559"/>
                  <a:pt x="4838" y="2157791"/>
                  <a:pt x="0" y="2177143"/>
                </a:cubicBezTo>
                <a:cubicBezTo>
                  <a:pt x="9676" y="2269067"/>
                  <a:pt x="6611" y="2363242"/>
                  <a:pt x="29029" y="2452914"/>
                </a:cubicBezTo>
                <a:cubicBezTo>
                  <a:pt x="36543" y="2482968"/>
                  <a:pt x="71379" y="2498784"/>
                  <a:pt x="87086" y="2525486"/>
                </a:cubicBezTo>
                <a:cubicBezTo>
                  <a:pt x="119997" y="2581434"/>
                  <a:pt x="136444" y="2646838"/>
                  <a:pt x="174172" y="2699657"/>
                </a:cubicBezTo>
                <a:cubicBezTo>
                  <a:pt x="222553" y="2767390"/>
                  <a:pt x="260457" y="2843999"/>
                  <a:pt x="319315" y="2902857"/>
                </a:cubicBezTo>
                <a:cubicBezTo>
                  <a:pt x="333829" y="2917371"/>
                  <a:pt x="349500" y="2930815"/>
                  <a:pt x="362858" y="2946400"/>
                </a:cubicBezTo>
                <a:cubicBezTo>
                  <a:pt x="407608" y="2998608"/>
                  <a:pt x="449773" y="3052977"/>
                  <a:pt x="493486" y="3106057"/>
                </a:cubicBezTo>
                <a:cubicBezTo>
                  <a:pt x="517507" y="3135226"/>
                  <a:pt x="539339" y="3166424"/>
                  <a:pt x="566058" y="3193143"/>
                </a:cubicBezTo>
                <a:cubicBezTo>
                  <a:pt x="633433" y="3260518"/>
                  <a:pt x="627116" y="3257705"/>
                  <a:pt x="711200" y="3323771"/>
                </a:cubicBezTo>
                <a:cubicBezTo>
                  <a:pt x="749243" y="3353662"/>
                  <a:pt x="793104" y="3376646"/>
                  <a:pt x="827315" y="3410857"/>
                </a:cubicBezTo>
                <a:cubicBezTo>
                  <a:pt x="846667" y="3430209"/>
                  <a:pt x="861904" y="3454833"/>
                  <a:pt x="885372" y="3468914"/>
                </a:cubicBezTo>
                <a:cubicBezTo>
                  <a:pt x="911610" y="3484657"/>
                  <a:pt x="972458" y="3497943"/>
                  <a:pt x="972458" y="3497943"/>
                </a:cubicBezTo>
                <a:cubicBezTo>
                  <a:pt x="1083467" y="3581200"/>
                  <a:pt x="976999" y="3506758"/>
                  <a:pt x="1088572" y="3570514"/>
                </a:cubicBezTo>
                <a:cubicBezTo>
                  <a:pt x="1103718" y="3579169"/>
                  <a:pt x="1115782" y="3593418"/>
                  <a:pt x="1132115" y="3599543"/>
                </a:cubicBezTo>
                <a:cubicBezTo>
                  <a:pt x="1155214" y="3608205"/>
                  <a:pt x="1180496" y="3609219"/>
                  <a:pt x="1204686" y="3614057"/>
                </a:cubicBezTo>
                <a:cubicBezTo>
                  <a:pt x="1219200" y="3623733"/>
                  <a:pt x="1231835" y="3637125"/>
                  <a:pt x="1248229" y="3643086"/>
                </a:cubicBezTo>
                <a:cubicBezTo>
                  <a:pt x="1285723" y="3656720"/>
                  <a:pt x="1364343" y="3672114"/>
                  <a:pt x="1364343" y="3672114"/>
                </a:cubicBezTo>
                <a:cubicBezTo>
                  <a:pt x="1522064" y="3766746"/>
                  <a:pt x="1371088" y="3683298"/>
                  <a:pt x="1480458" y="3730171"/>
                </a:cubicBezTo>
                <a:cubicBezTo>
                  <a:pt x="1500345" y="3738694"/>
                  <a:pt x="1518426" y="3751164"/>
                  <a:pt x="1538515" y="3759200"/>
                </a:cubicBezTo>
                <a:cubicBezTo>
                  <a:pt x="1566925" y="3770564"/>
                  <a:pt x="1625600" y="3788229"/>
                  <a:pt x="1625600" y="3788229"/>
                </a:cubicBezTo>
                <a:cubicBezTo>
                  <a:pt x="1644953" y="3802743"/>
                  <a:pt x="1663144" y="3818950"/>
                  <a:pt x="1683658" y="3831771"/>
                </a:cubicBezTo>
                <a:cubicBezTo>
                  <a:pt x="1724657" y="3857395"/>
                  <a:pt x="1742927" y="3861204"/>
                  <a:pt x="1785258" y="3875314"/>
                </a:cubicBezTo>
                <a:cubicBezTo>
                  <a:pt x="1817387" y="3896734"/>
                  <a:pt x="1849992" y="3914360"/>
                  <a:pt x="1872343" y="3947886"/>
                </a:cubicBezTo>
                <a:cubicBezTo>
                  <a:pt x="1880830" y="3960616"/>
                  <a:pt x="1880016" y="3977745"/>
                  <a:pt x="1886858" y="3991429"/>
                </a:cubicBezTo>
                <a:cubicBezTo>
                  <a:pt x="1911048" y="4039809"/>
                  <a:pt x="1915886" y="4034971"/>
                  <a:pt x="1959429" y="4064000"/>
                </a:cubicBezTo>
                <a:cubicBezTo>
                  <a:pt x="1969105" y="4078514"/>
                  <a:pt x="1976123" y="4095208"/>
                  <a:pt x="1988458" y="4107543"/>
                </a:cubicBezTo>
                <a:cubicBezTo>
                  <a:pt x="2036026" y="4155111"/>
                  <a:pt x="2000553" y="4138991"/>
                  <a:pt x="2017486" y="4151086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3960585" y="614500"/>
            <a:ext cx="227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err="1" smtClean="0">
                <a:solidFill>
                  <a:schemeClr val="accent2"/>
                </a:solidFill>
              </a:rPr>
              <a:t>Community</a:t>
            </a:r>
            <a:r>
              <a:rPr lang="da-DK" sz="2800" dirty="0" smtClean="0">
                <a:solidFill>
                  <a:schemeClr val="accent2"/>
                </a:solidFill>
              </a:rPr>
              <a:t> 3</a:t>
            </a:r>
            <a:endParaRPr lang="da-DK" sz="2800" dirty="0">
              <a:solidFill>
                <a:schemeClr val="accent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169729" y="823685"/>
            <a:ext cx="4441371" cy="3599543"/>
          </a:xfrm>
          <a:custGeom>
            <a:avLst/>
            <a:gdLst>
              <a:gd name="connsiteX0" fmla="*/ 87085 w 4441371"/>
              <a:gd name="connsiteY0" fmla="*/ 449943 h 3599543"/>
              <a:gd name="connsiteX1" fmla="*/ 72571 w 4441371"/>
              <a:gd name="connsiteY1" fmla="*/ 522515 h 3599543"/>
              <a:gd name="connsiteX2" fmla="*/ 58057 w 4441371"/>
              <a:gd name="connsiteY2" fmla="*/ 566058 h 3599543"/>
              <a:gd name="connsiteX3" fmla="*/ 43542 w 4441371"/>
              <a:gd name="connsiteY3" fmla="*/ 682172 h 3599543"/>
              <a:gd name="connsiteX4" fmla="*/ 29028 w 4441371"/>
              <a:gd name="connsiteY4" fmla="*/ 769258 h 3599543"/>
              <a:gd name="connsiteX5" fmla="*/ 0 w 4441371"/>
              <a:gd name="connsiteY5" fmla="*/ 928915 h 3599543"/>
              <a:gd name="connsiteX6" fmla="*/ 29028 w 4441371"/>
              <a:gd name="connsiteY6" fmla="*/ 1277258 h 3599543"/>
              <a:gd name="connsiteX7" fmla="*/ 58057 w 4441371"/>
              <a:gd name="connsiteY7" fmla="*/ 1364343 h 3599543"/>
              <a:gd name="connsiteX8" fmla="*/ 116114 w 4441371"/>
              <a:gd name="connsiteY8" fmla="*/ 1494972 h 3599543"/>
              <a:gd name="connsiteX9" fmla="*/ 130628 w 4441371"/>
              <a:gd name="connsiteY9" fmla="*/ 1538515 h 3599543"/>
              <a:gd name="connsiteX10" fmla="*/ 145142 w 4441371"/>
              <a:gd name="connsiteY10" fmla="*/ 1582058 h 3599543"/>
              <a:gd name="connsiteX11" fmla="*/ 159657 w 4441371"/>
              <a:gd name="connsiteY11" fmla="*/ 1814286 h 3599543"/>
              <a:gd name="connsiteX12" fmla="*/ 246742 w 4441371"/>
              <a:gd name="connsiteY12" fmla="*/ 1988458 h 3599543"/>
              <a:gd name="connsiteX13" fmla="*/ 319314 w 4441371"/>
              <a:gd name="connsiteY13" fmla="*/ 2061029 h 3599543"/>
              <a:gd name="connsiteX14" fmla="*/ 391885 w 4441371"/>
              <a:gd name="connsiteY14" fmla="*/ 2119086 h 3599543"/>
              <a:gd name="connsiteX15" fmla="*/ 478971 w 4441371"/>
              <a:gd name="connsiteY15" fmla="*/ 2177143 h 3599543"/>
              <a:gd name="connsiteX16" fmla="*/ 522514 w 4441371"/>
              <a:gd name="connsiteY16" fmla="*/ 2206172 h 3599543"/>
              <a:gd name="connsiteX17" fmla="*/ 580571 w 4441371"/>
              <a:gd name="connsiteY17" fmla="*/ 2220686 h 3599543"/>
              <a:gd name="connsiteX18" fmla="*/ 624114 w 4441371"/>
              <a:gd name="connsiteY18" fmla="*/ 2249715 h 3599543"/>
              <a:gd name="connsiteX19" fmla="*/ 740228 w 4441371"/>
              <a:gd name="connsiteY19" fmla="*/ 2293258 h 3599543"/>
              <a:gd name="connsiteX20" fmla="*/ 783771 w 4441371"/>
              <a:gd name="connsiteY20" fmla="*/ 2322286 h 3599543"/>
              <a:gd name="connsiteX21" fmla="*/ 1146628 w 4441371"/>
              <a:gd name="connsiteY21" fmla="*/ 2336800 h 3599543"/>
              <a:gd name="connsiteX22" fmla="*/ 1785257 w 4441371"/>
              <a:gd name="connsiteY22" fmla="*/ 2351315 h 3599543"/>
              <a:gd name="connsiteX23" fmla="*/ 1901371 w 4441371"/>
              <a:gd name="connsiteY23" fmla="*/ 2380343 h 3599543"/>
              <a:gd name="connsiteX24" fmla="*/ 1988457 w 4441371"/>
              <a:gd name="connsiteY24" fmla="*/ 2409372 h 3599543"/>
              <a:gd name="connsiteX25" fmla="*/ 2046514 w 4441371"/>
              <a:gd name="connsiteY25" fmla="*/ 2423886 h 3599543"/>
              <a:gd name="connsiteX26" fmla="*/ 2133600 w 4441371"/>
              <a:gd name="connsiteY26" fmla="*/ 2452915 h 3599543"/>
              <a:gd name="connsiteX27" fmla="*/ 2177142 w 4441371"/>
              <a:gd name="connsiteY27" fmla="*/ 2467429 h 3599543"/>
              <a:gd name="connsiteX28" fmla="*/ 2307771 w 4441371"/>
              <a:gd name="connsiteY28" fmla="*/ 2540000 h 3599543"/>
              <a:gd name="connsiteX29" fmla="*/ 2365828 w 4441371"/>
              <a:gd name="connsiteY29" fmla="*/ 2554515 h 3599543"/>
              <a:gd name="connsiteX30" fmla="*/ 2423885 w 4441371"/>
              <a:gd name="connsiteY30" fmla="*/ 2612572 h 3599543"/>
              <a:gd name="connsiteX31" fmla="*/ 2452914 w 4441371"/>
              <a:gd name="connsiteY31" fmla="*/ 2656115 h 3599543"/>
              <a:gd name="connsiteX32" fmla="*/ 2525485 w 4441371"/>
              <a:gd name="connsiteY32" fmla="*/ 2743200 h 3599543"/>
              <a:gd name="connsiteX33" fmla="*/ 2569028 w 4441371"/>
              <a:gd name="connsiteY33" fmla="*/ 2888343 h 3599543"/>
              <a:gd name="connsiteX34" fmla="*/ 2598057 w 4441371"/>
              <a:gd name="connsiteY34" fmla="*/ 2975429 h 3599543"/>
              <a:gd name="connsiteX35" fmla="*/ 2612571 w 4441371"/>
              <a:gd name="connsiteY35" fmla="*/ 3033486 h 3599543"/>
              <a:gd name="connsiteX36" fmla="*/ 2641600 w 4441371"/>
              <a:gd name="connsiteY36" fmla="*/ 3120572 h 3599543"/>
              <a:gd name="connsiteX37" fmla="*/ 2656114 w 4441371"/>
              <a:gd name="connsiteY37" fmla="*/ 3164115 h 3599543"/>
              <a:gd name="connsiteX38" fmla="*/ 2685142 w 4441371"/>
              <a:gd name="connsiteY38" fmla="*/ 3251200 h 3599543"/>
              <a:gd name="connsiteX39" fmla="*/ 2699657 w 4441371"/>
              <a:gd name="connsiteY39" fmla="*/ 3294743 h 3599543"/>
              <a:gd name="connsiteX40" fmla="*/ 2728685 w 4441371"/>
              <a:gd name="connsiteY40" fmla="*/ 3338286 h 3599543"/>
              <a:gd name="connsiteX41" fmla="*/ 2743200 w 4441371"/>
              <a:gd name="connsiteY41" fmla="*/ 3381829 h 3599543"/>
              <a:gd name="connsiteX42" fmla="*/ 2873828 w 4441371"/>
              <a:gd name="connsiteY42" fmla="*/ 3483429 h 3599543"/>
              <a:gd name="connsiteX43" fmla="*/ 2917371 w 4441371"/>
              <a:gd name="connsiteY43" fmla="*/ 3512458 h 3599543"/>
              <a:gd name="connsiteX44" fmla="*/ 3018971 w 4441371"/>
              <a:gd name="connsiteY44" fmla="*/ 3541486 h 3599543"/>
              <a:gd name="connsiteX45" fmla="*/ 3106057 w 4441371"/>
              <a:gd name="connsiteY45" fmla="*/ 3570515 h 3599543"/>
              <a:gd name="connsiteX46" fmla="*/ 3585028 w 4441371"/>
              <a:gd name="connsiteY46" fmla="*/ 3599543 h 3599543"/>
              <a:gd name="connsiteX47" fmla="*/ 3759200 w 4441371"/>
              <a:gd name="connsiteY47" fmla="*/ 3585029 h 3599543"/>
              <a:gd name="connsiteX48" fmla="*/ 3802742 w 4441371"/>
              <a:gd name="connsiteY48" fmla="*/ 3541486 h 3599543"/>
              <a:gd name="connsiteX49" fmla="*/ 3860800 w 4441371"/>
              <a:gd name="connsiteY49" fmla="*/ 3512458 h 3599543"/>
              <a:gd name="connsiteX50" fmla="*/ 3947885 w 4441371"/>
              <a:gd name="connsiteY50" fmla="*/ 3454400 h 3599543"/>
              <a:gd name="connsiteX51" fmla="*/ 3991428 w 4441371"/>
              <a:gd name="connsiteY51" fmla="*/ 3396343 h 3599543"/>
              <a:gd name="connsiteX52" fmla="*/ 4034971 w 4441371"/>
              <a:gd name="connsiteY52" fmla="*/ 3367315 h 3599543"/>
              <a:gd name="connsiteX53" fmla="*/ 4107542 w 4441371"/>
              <a:gd name="connsiteY53" fmla="*/ 3309258 h 3599543"/>
              <a:gd name="connsiteX54" fmla="*/ 4238171 w 4441371"/>
              <a:gd name="connsiteY54" fmla="*/ 3207658 h 3599543"/>
              <a:gd name="connsiteX55" fmla="*/ 4281714 w 4441371"/>
              <a:gd name="connsiteY55" fmla="*/ 3164115 h 3599543"/>
              <a:gd name="connsiteX56" fmla="*/ 4325257 w 4441371"/>
              <a:gd name="connsiteY56" fmla="*/ 3106058 h 3599543"/>
              <a:gd name="connsiteX57" fmla="*/ 4368800 w 4441371"/>
              <a:gd name="connsiteY57" fmla="*/ 3077029 h 3599543"/>
              <a:gd name="connsiteX58" fmla="*/ 4412342 w 4441371"/>
              <a:gd name="connsiteY58" fmla="*/ 2946400 h 3599543"/>
              <a:gd name="connsiteX59" fmla="*/ 4426857 w 4441371"/>
              <a:gd name="connsiteY59" fmla="*/ 2902858 h 3599543"/>
              <a:gd name="connsiteX60" fmla="*/ 4441371 w 4441371"/>
              <a:gd name="connsiteY60" fmla="*/ 2859315 h 3599543"/>
              <a:gd name="connsiteX61" fmla="*/ 4426857 w 4441371"/>
              <a:gd name="connsiteY61" fmla="*/ 2583543 h 3599543"/>
              <a:gd name="connsiteX62" fmla="*/ 4412342 w 4441371"/>
              <a:gd name="connsiteY62" fmla="*/ 1944915 h 3599543"/>
              <a:gd name="connsiteX63" fmla="*/ 4368800 w 4441371"/>
              <a:gd name="connsiteY63" fmla="*/ 1799772 h 3599543"/>
              <a:gd name="connsiteX64" fmla="*/ 4310742 w 4441371"/>
              <a:gd name="connsiteY64" fmla="*/ 1712686 h 3599543"/>
              <a:gd name="connsiteX65" fmla="*/ 4223657 w 4441371"/>
              <a:gd name="connsiteY65" fmla="*/ 1567543 h 3599543"/>
              <a:gd name="connsiteX66" fmla="*/ 4151085 w 4441371"/>
              <a:gd name="connsiteY66" fmla="*/ 1465943 h 3599543"/>
              <a:gd name="connsiteX67" fmla="*/ 4107542 w 4441371"/>
              <a:gd name="connsiteY67" fmla="*/ 1422400 h 3599543"/>
              <a:gd name="connsiteX68" fmla="*/ 4034971 w 4441371"/>
              <a:gd name="connsiteY68" fmla="*/ 1320800 h 3599543"/>
              <a:gd name="connsiteX69" fmla="*/ 3962400 w 4441371"/>
              <a:gd name="connsiteY69" fmla="*/ 1219200 h 3599543"/>
              <a:gd name="connsiteX70" fmla="*/ 3846285 w 4441371"/>
              <a:gd name="connsiteY70" fmla="*/ 1016000 h 3599543"/>
              <a:gd name="connsiteX71" fmla="*/ 3802742 w 4441371"/>
              <a:gd name="connsiteY71" fmla="*/ 957943 h 3599543"/>
              <a:gd name="connsiteX72" fmla="*/ 3686628 w 4441371"/>
              <a:gd name="connsiteY72" fmla="*/ 870858 h 3599543"/>
              <a:gd name="connsiteX73" fmla="*/ 3585028 w 4441371"/>
              <a:gd name="connsiteY73" fmla="*/ 798286 h 3599543"/>
              <a:gd name="connsiteX74" fmla="*/ 3526971 w 4441371"/>
              <a:gd name="connsiteY74" fmla="*/ 783772 h 3599543"/>
              <a:gd name="connsiteX75" fmla="*/ 3381828 w 4441371"/>
              <a:gd name="connsiteY75" fmla="*/ 725715 h 3599543"/>
              <a:gd name="connsiteX76" fmla="*/ 3294742 w 4441371"/>
              <a:gd name="connsiteY76" fmla="*/ 682172 h 3599543"/>
              <a:gd name="connsiteX77" fmla="*/ 3106057 w 4441371"/>
              <a:gd name="connsiteY77" fmla="*/ 624115 h 3599543"/>
              <a:gd name="connsiteX78" fmla="*/ 3018971 w 4441371"/>
              <a:gd name="connsiteY78" fmla="*/ 580572 h 3599543"/>
              <a:gd name="connsiteX79" fmla="*/ 2844800 w 4441371"/>
              <a:gd name="connsiteY79" fmla="*/ 522515 h 3599543"/>
              <a:gd name="connsiteX80" fmla="*/ 2685142 w 4441371"/>
              <a:gd name="connsiteY80" fmla="*/ 464458 h 3599543"/>
              <a:gd name="connsiteX81" fmla="*/ 2569028 w 4441371"/>
              <a:gd name="connsiteY81" fmla="*/ 406400 h 3599543"/>
              <a:gd name="connsiteX82" fmla="*/ 2452914 w 4441371"/>
              <a:gd name="connsiteY82" fmla="*/ 348343 h 3599543"/>
              <a:gd name="connsiteX83" fmla="*/ 2336800 w 4441371"/>
              <a:gd name="connsiteY83" fmla="*/ 275772 h 3599543"/>
              <a:gd name="connsiteX84" fmla="*/ 2293257 w 4441371"/>
              <a:gd name="connsiteY84" fmla="*/ 246743 h 3599543"/>
              <a:gd name="connsiteX85" fmla="*/ 2148114 w 4441371"/>
              <a:gd name="connsiteY85" fmla="*/ 203200 h 3599543"/>
              <a:gd name="connsiteX86" fmla="*/ 2104571 w 4441371"/>
              <a:gd name="connsiteY86" fmla="*/ 188686 h 3599543"/>
              <a:gd name="connsiteX87" fmla="*/ 1886857 w 4441371"/>
              <a:gd name="connsiteY87" fmla="*/ 174172 h 3599543"/>
              <a:gd name="connsiteX88" fmla="*/ 1669142 w 4441371"/>
              <a:gd name="connsiteY88" fmla="*/ 145143 h 3599543"/>
              <a:gd name="connsiteX89" fmla="*/ 1277257 w 4441371"/>
              <a:gd name="connsiteY89" fmla="*/ 101600 h 3599543"/>
              <a:gd name="connsiteX90" fmla="*/ 1219200 w 4441371"/>
              <a:gd name="connsiteY90" fmla="*/ 87086 h 3599543"/>
              <a:gd name="connsiteX91" fmla="*/ 1175657 w 4441371"/>
              <a:gd name="connsiteY91" fmla="*/ 72572 h 3599543"/>
              <a:gd name="connsiteX92" fmla="*/ 1103085 w 4441371"/>
              <a:gd name="connsiteY92" fmla="*/ 58058 h 3599543"/>
              <a:gd name="connsiteX93" fmla="*/ 1059542 w 4441371"/>
              <a:gd name="connsiteY93" fmla="*/ 29029 h 3599543"/>
              <a:gd name="connsiteX94" fmla="*/ 986971 w 4441371"/>
              <a:gd name="connsiteY94" fmla="*/ 14515 h 3599543"/>
              <a:gd name="connsiteX95" fmla="*/ 928914 w 4441371"/>
              <a:gd name="connsiteY95" fmla="*/ 0 h 3599543"/>
              <a:gd name="connsiteX96" fmla="*/ 754742 w 4441371"/>
              <a:gd name="connsiteY96" fmla="*/ 14515 h 3599543"/>
              <a:gd name="connsiteX97" fmla="*/ 696685 w 4441371"/>
              <a:gd name="connsiteY97" fmla="*/ 43543 h 3599543"/>
              <a:gd name="connsiteX98" fmla="*/ 609600 w 4441371"/>
              <a:gd name="connsiteY98" fmla="*/ 72572 h 3599543"/>
              <a:gd name="connsiteX99" fmla="*/ 551542 w 4441371"/>
              <a:gd name="connsiteY99" fmla="*/ 87086 h 3599543"/>
              <a:gd name="connsiteX100" fmla="*/ 508000 w 4441371"/>
              <a:gd name="connsiteY100" fmla="*/ 101600 h 3599543"/>
              <a:gd name="connsiteX101" fmla="*/ 435428 w 4441371"/>
              <a:gd name="connsiteY101" fmla="*/ 116115 h 3599543"/>
              <a:gd name="connsiteX102" fmla="*/ 391885 w 4441371"/>
              <a:gd name="connsiteY102" fmla="*/ 130629 h 3599543"/>
              <a:gd name="connsiteX103" fmla="*/ 290285 w 4441371"/>
              <a:gd name="connsiteY103" fmla="*/ 145143 h 3599543"/>
              <a:gd name="connsiteX104" fmla="*/ 116114 w 4441371"/>
              <a:gd name="connsiteY104" fmla="*/ 261258 h 3599543"/>
              <a:gd name="connsiteX105" fmla="*/ 72571 w 4441371"/>
              <a:gd name="connsiteY105" fmla="*/ 290286 h 3599543"/>
              <a:gd name="connsiteX106" fmla="*/ 87085 w 4441371"/>
              <a:gd name="connsiteY106" fmla="*/ 449943 h 359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41371" h="3599543">
                <a:moveTo>
                  <a:pt x="87085" y="449943"/>
                </a:moveTo>
                <a:cubicBezTo>
                  <a:pt x="87085" y="488648"/>
                  <a:pt x="78554" y="498582"/>
                  <a:pt x="72571" y="522515"/>
                </a:cubicBezTo>
                <a:cubicBezTo>
                  <a:pt x="68860" y="537358"/>
                  <a:pt x="60794" y="551005"/>
                  <a:pt x="58057" y="566058"/>
                </a:cubicBezTo>
                <a:cubicBezTo>
                  <a:pt x="51079" y="604435"/>
                  <a:pt x="49058" y="643558"/>
                  <a:pt x="43542" y="682172"/>
                </a:cubicBezTo>
                <a:cubicBezTo>
                  <a:pt x="39380" y="711305"/>
                  <a:pt x="33503" y="740171"/>
                  <a:pt x="29028" y="769258"/>
                </a:cubicBezTo>
                <a:cubicBezTo>
                  <a:pt x="8226" y="904473"/>
                  <a:pt x="24833" y="829583"/>
                  <a:pt x="0" y="928915"/>
                </a:cubicBezTo>
                <a:cubicBezTo>
                  <a:pt x="5243" y="1028535"/>
                  <a:pt x="-706" y="1168233"/>
                  <a:pt x="29028" y="1277258"/>
                </a:cubicBezTo>
                <a:cubicBezTo>
                  <a:pt x="37079" y="1306778"/>
                  <a:pt x="41084" y="1338883"/>
                  <a:pt x="58057" y="1364343"/>
                </a:cubicBezTo>
                <a:cubicBezTo>
                  <a:pt x="104058" y="1433345"/>
                  <a:pt x="81569" y="1391338"/>
                  <a:pt x="116114" y="1494972"/>
                </a:cubicBezTo>
                <a:lnTo>
                  <a:pt x="130628" y="1538515"/>
                </a:lnTo>
                <a:lnTo>
                  <a:pt x="145142" y="1582058"/>
                </a:lnTo>
                <a:cubicBezTo>
                  <a:pt x="149980" y="1659467"/>
                  <a:pt x="149178" y="1737437"/>
                  <a:pt x="159657" y="1814286"/>
                </a:cubicBezTo>
                <a:cubicBezTo>
                  <a:pt x="169959" y="1889831"/>
                  <a:pt x="205642" y="1926809"/>
                  <a:pt x="246742" y="1988458"/>
                </a:cubicBezTo>
                <a:cubicBezTo>
                  <a:pt x="285446" y="2046513"/>
                  <a:pt x="261259" y="2022325"/>
                  <a:pt x="319314" y="2061029"/>
                </a:cubicBezTo>
                <a:cubicBezTo>
                  <a:pt x="372949" y="2141484"/>
                  <a:pt x="317654" y="2077847"/>
                  <a:pt x="391885" y="2119086"/>
                </a:cubicBezTo>
                <a:cubicBezTo>
                  <a:pt x="422383" y="2136029"/>
                  <a:pt x="449942" y="2157791"/>
                  <a:pt x="478971" y="2177143"/>
                </a:cubicBezTo>
                <a:cubicBezTo>
                  <a:pt x="493485" y="2186819"/>
                  <a:pt x="505591" y="2201941"/>
                  <a:pt x="522514" y="2206172"/>
                </a:cubicBezTo>
                <a:lnTo>
                  <a:pt x="580571" y="2220686"/>
                </a:lnTo>
                <a:cubicBezTo>
                  <a:pt x="595085" y="2230362"/>
                  <a:pt x="608080" y="2242843"/>
                  <a:pt x="624114" y="2249715"/>
                </a:cubicBezTo>
                <a:cubicBezTo>
                  <a:pt x="766993" y="2310949"/>
                  <a:pt x="595094" y="2210324"/>
                  <a:pt x="740228" y="2293258"/>
                </a:cubicBezTo>
                <a:cubicBezTo>
                  <a:pt x="755374" y="2301913"/>
                  <a:pt x="766426" y="2320428"/>
                  <a:pt x="783771" y="2322286"/>
                </a:cubicBezTo>
                <a:cubicBezTo>
                  <a:pt x="904131" y="2335181"/>
                  <a:pt x="1025630" y="2333293"/>
                  <a:pt x="1146628" y="2336800"/>
                </a:cubicBezTo>
                <a:lnTo>
                  <a:pt x="1785257" y="2351315"/>
                </a:lnTo>
                <a:cubicBezTo>
                  <a:pt x="1917390" y="2395358"/>
                  <a:pt x="1708689" y="2327793"/>
                  <a:pt x="1901371" y="2380343"/>
                </a:cubicBezTo>
                <a:cubicBezTo>
                  <a:pt x="1930892" y="2388394"/>
                  <a:pt x="1958772" y="2401951"/>
                  <a:pt x="1988457" y="2409372"/>
                </a:cubicBezTo>
                <a:cubicBezTo>
                  <a:pt x="2007809" y="2414210"/>
                  <a:pt x="2027407" y="2418154"/>
                  <a:pt x="2046514" y="2423886"/>
                </a:cubicBezTo>
                <a:cubicBezTo>
                  <a:pt x="2075822" y="2432679"/>
                  <a:pt x="2104571" y="2443239"/>
                  <a:pt x="2133600" y="2452915"/>
                </a:cubicBezTo>
                <a:lnTo>
                  <a:pt x="2177142" y="2467429"/>
                </a:lnTo>
                <a:cubicBezTo>
                  <a:pt x="2255117" y="2519412"/>
                  <a:pt x="2240708" y="2520839"/>
                  <a:pt x="2307771" y="2540000"/>
                </a:cubicBezTo>
                <a:cubicBezTo>
                  <a:pt x="2326951" y="2545480"/>
                  <a:pt x="2346476" y="2549677"/>
                  <a:pt x="2365828" y="2554515"/>
                </a:cubicBezTo>
                <a:cubicBezTo>
                  <a:pt x="2397495" y="2649517"/>
                  <a:pt x="2353513" y="2556275"/>
                  <a:pt x="2423885" y="2612572"/>
                </a:cubicBezTo>
                <a:cubicBezTo>
                  <a:pt x="2437507" y="2623469"/>
                  <a:pt x="2441747" y="2642714"/>
                  <a:pt x="2452914" y="2656115"/>
                </a:cubicBezTo>
                <a:cubicBezTo>
                  <a:pt x="2485466" y="2695177"/>
                  <a:pt x="2504893" y="2696869"/>
                  <a:pt x="2525485" y="2743200"/>
                </a:cubicBezTo>
                <a:cubicBezTo>
                  <a:pt x="2557067" y="2814260"/>
                  <a:pt x="2549541" y="2823385"/>
                  <a:pt x="2569028" y="2888343"/>
                </a:cubicBezTo>
                <a:cubicBezTo>
                  <a:pt x="2577821" y="2917651"/>
                  <a:pt x="2590636" y="2945744"/>
                  <a:pt x="2598057" y="2975429"/>
                </a:cubicBezTo>
                <a:cubicBezTo>
                  <a:pt x="2602895" y="2994781"/>
                  <a:pt x="2606839" y="3014379"/>
                  <a:pt x="2612571" y="3033486"/>
                </a:cubicBezTo>
                <a:cubicBezTo>
                  <a:pt x="2621364" y="3062794"/>
                  <a:pt x="2631924" y="3091543"/>
                  <a:pt x="2641600" y="3120572"/>
                </a:cubicBezTo>
                <a:lnTo>
                  <a:pt x="2656114" y="3164115"/>
                </a:lnTo>
                <a:lnTo>
                  <a:pt x="2685142" y="3251200"/>
                </a:lnTo>
                <a:cubicBezTo>
                  <a:pt x="2689980" y="3265714"/>
                  <a:pt x="2691170" y="3282013"/>
                  <a:pt x="2699657" y="3294743"/>
                </a:cubicBezTo>
                <a:cubicBezTo>
                  <a:pt x="2709333" y="3309257"/>
                  <a:pt x="2720884" y="3322684"/>
                  <a:pt x="2728685" y="3338286"/>
                </a:cubicBezTo>
                <a:cubicBezTo>
                  <a:pt x="2735527" y="3351970"/>
                  <a:pt x="2733807" y="3369752"/>
                  <a:pt x="2743200" y="3381829"/>
                </a:cubicBezTo>
                <a:cubicBezTo>
                  <a:pt x="2811733" y="3469944"/>
                  <a:pt x="2802285" y="3459582"/>
                  <a:pt x="2873828" y="3483429"/>
                </a:cubicBezTo>
                <a:cubicBezTo>
                  <a:pt x="2888342" y="3493105"/>
                  <a:pt x="2901769" y="3504657"/>
                  <a:pt x="2917371" y="3512458"/>
                </a:cubicBezTo>
                <a:cubicBezTo>
                  <a:pt x="2941759" y="3524652"/>
                  <a:pt x="2995720" y="3534511"/>
                  <a:pt x="3018971" y="3541486"/>
                </a:cubicBezTo>
                <a:cubicBezTo>
                  <a:pt x="3048279" y="3550279"/>
                  <a:pt x="3075645" y="3567136"/>
                  <a:pt x="3106057" y="3570515"/>
                </a:cubicBezTo>
                <a:cubicBezTo>
                  <a:pt x="3352189" y="3597863"/>
                  <a:pt x="3192912" y="3583205"/>
                  <a:pt x="3585028" y="3599543"/>
                </a:cubicBezTo>
                <a:cubicBezTo>
                  <a:pt x="3643085" y="3594705"/>
                  <a:pt x="3702909" y="3600040"/>
                  <a:pt x="3759200" y="3585029"/>
                </a:cubicBezTo>
                <a:cubicBezTo>
                  <a:pt x="3779033" y="3579740"/>
                  <a:pt x="3786039" y="3553417"/>
                  <a:pt x="3802742" y="3541486"/>
                </a:cubicBezTo>
                <a:cubicBezTo>
                  <a:pt x="3820349" y="3528910"/>
                  <a:pt x="3841447" y="3522134"/>
                  <a:pt x="3860800" y="3512458"/>
                </a:cubicBezTo>
                <a:cubicBezTo>
                  <a:pt x="3939636" y="3394202"/>
                  <a:pt x="3828601" y="3539604"/>
                  <a:pt x="3947885" y="3454400"/>
                </a:cubicBezTo>
                <a:cubicBezTo>
                  <a:pt x="3967570" y="3440340"/>
                  <a:pt x="3974323" y="3413448"/>
                  <a:pt x="3991428" y="3396343"/>
                </a:cubicBezTo>
                <a:cubicBezTo>
                  <a:pt x="4003763" y="3384008"/>
                  <a:pt x="4020457" y="3376991"/>
                  <a:pt x="4034971" y="3367315"/>
                </a:cubicBezTo>
                <a:cubicBezTo>
                  <a:pt x="4114652" y="3247795"/>
                  <a:pt x="4010471" y="3384758"/>
                  <a:pt x="4107542" y="3309258"/>
                </a:cubicBezTo>
                <a:cubicBezTo>
                  <a:pt x="4254397" y="3195037"/>
                  <a:pt x="4137439" y="3241234"/>
                  <a:pt x="4238171" y="3207658"/>
                </a:cubicBezTo>
                <a:cubicBezTo>
                  <a:pt x="4252685" y="3193144"/>
                  <a:pt x="4268356" y="3179700"/>
                  <a:pt x="4281714" y="3164115"/>
                </a:cubicBezTo>
                <a:cubicBezTo>
                  <a:pt x="4297457" y="3145748"/>
                  <a:pt x="4308152" y="3123163"/>
                  <a:pt x="4325257" y="3106058"/>
                </a:cubicBezTo>
                <a:cubicBezTo>
                  <a:pt x="4337592" y="3093723"/>
                  <a:pt x="4354286" y="3086705"/>
                  <a:pt x="4368800" y="3077029"/>
                </a:cubicBezTo>
                <a:lnTo>
                  <a:pt x="4412342" y="2946400"/>
                </a:lnTo>
                <a:lnTo>
                  <a:pt x="4426857" y="2902858"/>
                </a:lnTo>
                <a:lnTo>
                  <a:pt x="4441371" y="2859315"/>
                </a:lnTo>
                <a:cubicBezTo>
                  <a:pt x="4436533" y="2767391"/>
                  <a:pt x="4429778" y="2675548"/>
                  <a:pt x="4426857" y="2583543"/>
                </a:cubicBezTo>
                <a:cubicBezTo>
                  <a:pt x="4420101" y="2370719"/>
                  <a:pt x="4421207" y="2157661"/>
                  <a:pt x="4412342" y="1944915"/>
                </a:cubicBezTo>
                <a:cubicBezTo>
                  <a:pt x="4411440" y="1923279"/>
                  <a:pt x="4371872" y="1804379"/>
                  <a:pt x="4368800" y="1799772"/>
                </a:cubicBezTo>
                <a:cubicBezTo>
                  <a:pt x="4349447" y="1770743"/>
                  <a:pt x="4326344" y="1743891"/>
                  <a:pt x="4310742" y="1712686"/>
                </a:cubicBezTo>
                <a:cubicBezTo>
                  <a:pt x="4266113" y="1623426"/>
                  <a:pt x="4293715" y="1672629"/>
                  <a:pt x="4223657" y="1567543"/>
                </a:cubicBezTo>
                <a:cubicBezTo>
                  <a:pt x="4200685" y="1533084"/>
                  <a:pt x="4178088" y="1497446"/>
                  <a:pt x="4151085" y="1465943"/>
                </a:cubicBezTo>
                <a:cubicBezTo>
                  <a:pt x="4137727" y="1450358"/>
                  <a:pt x="4120900" y="1437985"/>
                  <a:pt x="4107542" y="1422400"/>
                </a:cubicBezTo>
                <a:cubicBezTo>
                  <a:pt x="4066890" y="1374972"/>
                  <a:pt x="4067787" y="1366742"/>
                  <a:pt x="4034971" y="1320800"/>
                </a:cubicBezTo>
                <a:cubicBezTo>
                  <a:pt x="4017926" y="1296937"/>
                  <a:pt x="3978191" y="1248150"/>
                  <a:pt x="3962400" y="1219200"/>
                </a:cubicBezTo>
                <a:cubicBezTo>
                  <a:pt x="3898121" y="1101356"/>
                  <a:pt x="3920782" y="1115329"/>
                  <a:pt x="3846285" y="1016000"/>
                </a:cubicBezTo>
                <a:cubicBezTo>
                  <a:pt x="3831771" y="996648"/>
                  <a:pt x="3820642" y="974215"/>
                  <a:pt x="3802742" y="957943"/>
                </a:cubicBezTo>
                <a:cubicBezTo>
                  <a:pt x="3766943" y="925399"/>
                  <a:pt x="3725333" y="899886"/>
                  <a:pt x="3686628" y="870858"/>
                </a:cubicBezTo>
                <a:cubicBezTo>
                  <a:pt x="3680020" y="865902"/>
                  <a:pt x="3601534" y="805360"/>
                  <a:pt x="3585028" y="798286"/>
                </a:cubicBezTo>
                <a:cubicBezTo>
                  <a:pt x="3566693" y="790428"/>
                  <a:pt x="3546323" y="788610"/>
                  <a:pt x="3526971" y="783772"/>
                </a:cubicBezTo>
                <a:cubicBezTo>
                  <a:pt x="3365460" y="703015"/>
                  <a:pt x="3597042" y="815387"/>
                  <a:pt x="3381828" y="725715"/>
                </a:cubicBezTo>
                <a:cubicBezTo>
                  <a:pt x="3351869" y="713232"/>
                  <a:pt x="3325034" y="693823"/>
                  <a:pt x="3294742" y="682172"/>
                </a:cubicBezTo>
                <a:cubicBezTo>
                  <a:pt x="3120077" y="614993"/>
                  <a:pt x="3264472" y="690121"/>
                  <a:pt x="3106057" y="624115"/>
                </a:cubicBezTo>
                <a:cubicBezTo>
                  <a:pt x="3076098" y="611632"/>
                  <a:pt x="3048517" y="594002"/>
                  <a:pt x="3018971" y="580572"/>
                </a:cubicBezTo>
                <a:cubicBezTo>
                  <a:pt x="2947704" y="548178"/>
                  <a:pt x="2925478" y="545565"/>
                  <a:pt x="2844800" y="522515"/>
                </a:cubicBezTo>
                <a:cubicBezTo>
                  <a:pt x="2660591" y="411990"/>
                  <a:pt x="2890188" y="537689"/>
                  <a:pt x="2685142" y="464458"/>
                </a:cubicBezTo>
                <a:cubicBezTo>
                  <a:pt x="2644390" y="449904"/>
                  <a:pt x="2607733" y="425752"/>
                  <a:pt x="2569028" y="406400"/>
                </a:cubicBezTo>
                <a:lnTo>
                  <a:pt x="2452914" y="348343"/>
                </a:lnTo>
                <a:cubicBezTo>
                  <a:pt x="2341905" y="265086"/>
                  <a:pt x="2448373" y="339528"/>
                  <a:pt x="2336800" y="275772"/>
                </a:cubicBezTo>
                <a:cubicBezTo>
                  <a:pt x="2321654" y="267117"/>
                  <a:pt x="2309198" y="253828"/>
                  <a:pt x="2293257" y="246743"/>
                </a:cubicBezTo>
                <a:cubicBezTo>
                  <a:pt x="2231184" y="219155"/>
                  <a:pt x="2207213" y="220086"/>
                  <a:pt x="2148114" y="203200"/>
                </a:cubicBezTo>
                <a:cubicBezTo>
                  <a:pt x="2133403" y="198997"/>
                  <a:pt x="2119777" y="190376"/>
                  <a:pt x="2104571" y="188686"/>
                </a:cubicBezTo>
                <a:cubicBezTo>
                  <a:pt x="2032283" y="180654"/>
                  <a:pt x="1959316" y="180473"/>
                  <a:pt x="1886857" y="174172"/>
                </a:cubicBezTo>
                <a:cubicBezTo>
                  <a:pt x="1762980" y="163400"/>
                  <a:pt x="1786391" y="158171"/>
                  <a:pt x="1669142" y="145143"/>
                </a:cubicBezTo>
                <a:cubicBezTo>
                  <a:pt x="1573122" y="134474"/>
                  <a:pt x="1356194" y="121334"/>
                  <a:pt x="1277257" y="101600"/>
                </a:cubicBezTo>
                <a:cubicBezTo>
                  <a:pt x="1257905" y="96762"/>
                  <a:pt x="1238380" y="92566"/>
                  <a:pt x="1219200" y="87086"/>
                </a:cubicBezTo>
                <a:cubicBezTo>
                  <a:pt x="1204489" y="82883"/>
                  <a:pt x="1190500" y="76283"/>
                  <a:pt x="1175657" y="72572"/>
                </a:cubicBezTo>
                <a:cubicBezTo>
                  <a:pt x="1151724" y="66589"/>
                  <a:pt x="1127276" y="62896"/>
                  <a:pt x="1103085" y="58058"/>
                </a:cubicBezTo>
                <a:cubicBezTo>
                  <a:pt x="1088571" y="48382"/>
                  <a:pt x="1075875" y="35154"/>
                  <a:pt x="1059542" y="29029"/>
                </a:cubicBezTo>
                <a:cubicBezTo>
                  <a:pt x="1036443" y="20367"/>
                  <a:pt x="1011053" y="19867"/>
                  <a:pt x="986971" y="14515"/>
                </a:cubicBezTo>
                <a:cubicBezTo>
                  <a:pt x="967498" y="10188"/>
                  <a:pt x="948266" y="4838"/>
                  <a:pt x="928914" y="0"/>
                </a:cubicBezTo>
                <a:cubicBezTo>
                  <a:pt x="870857" y="4838"/>
                  <a:pt x="812003" y="3779"/>
                  <a:pt x="754742" y="14515"/>
                </a:cubicBezTo>
                <a:cubicBezTo>
                  <a:pt x="733476" y="18502"/>
                  <a:pt x="716774" y="35507"/>
                  <a:pt x="696685" y="43543"/>
                </a:cubicBezTo>
                <a:cubicBezTo>
                  <a:pt x="668275" y="54907"/>
                  <a:pt x="639285" y="65151"/>
                  <a:pt x="609600" y="72572"/>
                </a:cubicBezTo>
                <a:cubicBezTo>
                  <a:pt x="590247" y="77410"/>
                  <a:pt x="570723" y="81606"/>
                  <a:pt x="551542" y="87086"/>
                </a:cubicBezTo>
                <a:cubicBezTo>
                  <a:pt x="536832" y="91289"/>
                  <a:pt x="522842" y="97889"/>
                  <a:pt x="508000" y="101600"/>
                </a:cubicBezTo>
                <a:cubicBezTo>
                  <a:pt x="484067" y="107583"/>
                  <a:pt x="459361" y="110132"/>
                  <a:pt x="435428" y="116115"/>
                </a:cubicBezTo>
                <a:cubicBezTo>
                  <a:pt x="420585" y="119826"/>
                  <a:pt x="406887" y="127629"/>
                  <a:pt x="391885" y="130629"/>
                </a:cubicBezTo>
                <a:cubicBezTo>
                  <a:pt x="358339" y="137338"/>
                  <a:pt x="324152" y="140305"/>
                  <a:pt x="290285" y="145143"/>
                </a:cubicBezTo>
                <a:cubicBezTo>
                  <a:pt x="83209" y="214170"/>
                  <a:pt x="333571" y="116290"/>
                  <a:pt x="116114" y="261258"/>
                </a:cubicBezTo>
                <a:cubicBezTo>
                  <a:pt x="101600" y="270934"/>
                  <a:pt x="75992" y="273181"/>
                  <a:pt x="72571" y="290286"/>
                </a:cubicBezTo>
                <a:cubicBezTo>
                  <a:pt x="60236" y="351960"/>
                  <a:pt x="87085" y="411238"/>
                  <a:pt x="87085" y="449943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9367157" y="1635780"/>
            <a:ext cx="227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err="1" smtClean="0">
                <a:solidFill>
                  <a:srgbClr val="00B050"/>
                </a:solidFill>
              </a:rPr>
              <a:t>Community</a:t>
            </a:r>
            <a:r>
              <a:rPr lang="da-DK" sz="2800" dirty="0" smtClean="0">
                <a:solidFill>
                  <a:srgbClr val="00B050"/>
                </a:solidFill>
              </a:rPr>
              <a:t> 2</a:t>
            </a:r>
            <a:endParaRPr lang="da-DK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Sousa</dc:creator>
  <cp:lastModifiedBy>Tiago Sousa</cp:lastModifiedBy>
  <cp:revision>1</cp:revision>
  <dcterms:created xsi:type="dcterms:W3CDTF">2017-12-04T16:16:36Z</dcterms:created>
  <dcterms:modified xsi:type="dcterms:W3CDTF">2017-12-04T16:17:38Z</dcterms:modified>
</cp:coreProperties>
</file>