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EC4-D85C-4261-8CB7-5B1D3D17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B4E3D-E46A-43D8-B038-8B4ACFFCA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D322-EF6D-4A29-B484-E315881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9747-CAD9-43F5-BA80-579BAB5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E069-798B-4A40-8D6D-0F26BD17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3813-0394-4BA2-A00D-4557A7B4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34D26-4732-431D-A717-F0E876BC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5CF2-708C-441D-B600-2980D5CD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6A89-34B8-4BF4-9094-3FFB9FE4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C90B-3DD8-458C-B5F1-9DACCF8E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1673D-1D75-4873-84DC-02340032F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2169C-5DD2-4F26-BB36-E1D371212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F86D-D1EF-4C06-9916-66152833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AD3-9157-4E74-BA7D-DB1AE162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06A-BD73-4373-A126-82F56C3F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A385-4405-4B88-A1F0-3874C124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B42D-A132-4C49-9A6A-93A8E793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2C96-AC50-4D08-8EFD-37746CC1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E8E2-7A8D-479F-9B3F-F2EBE458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8BBE-E14D-41EA-B807-135EE803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14D2-A2E9-415E-A0C9-3011A10F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DA44-4998-42B0-B55B-B9922977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1A22-9B9F-4133-9025-6AE2ABFD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7076-9E15-4941-B9DF-6F9955B9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557D-659C-42E1-93A6-675BA86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E1B0-D034-44AE-A78A-5B2E87E8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A52E-5814-45D1-8144-A18B6F3C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D6E26-A4E1-4C45-B38C-5D93EDF5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5FE2-5DD5-4E02-BEB5-C4C063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98C9-7944-4CD9-9DD6-ABB4FC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7A92C-2B2B-4F7A-94EB-2A659AB0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1441-AFD4-4B8E-A111-BF0A3812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BC1CC-2179-4095-AF86-58456B58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2825-2B91-4CC8-8263-559DB2C6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97BB2-B0AE-4524-BACA-5992A166E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EE9EA-3A77-4061-9069-8D57E7BB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F7888-E338-4B60-9483-2FC539AC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92186-5EE9-4C9C-8137-3BCBA472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5BB0-4FF9-4D20-8755-EDA007E4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1C9-3A5E-457A-9387-A230F14C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2574F-5095-4CB9-A769-20C3419F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1D01A-6539-41AB-8F8E-DED26F2D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66C2-3064-4BC2-A1D0-296C62E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919E-7DE1-46DA-A4CC-7238B77F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7D4EE-F112-43E8-83ED-898AD8FE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DA15-E0FD-4550-9996-720C2530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137-9FA5-435D-8F4B-C160DF36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02F-6165-4D20-ACCB-F451A078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8E86D-1425-409B-B345-60A51F11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7222A-6B84-4BE6-AFF9-F54C3CAE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3C98-F0D5-4A78-AA60-3B59DFC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3AE3B-9F62-4C50-AD03-A1416BED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35A1-0E12-4257-85AC-CA1D0EAA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E5888-0FC4-41DB-AC8A-8781B986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9A749-443F-4AF9-8AD1-66AEC394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2D12-A985-486C-9210-984D6B2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98887-43D0-481A-A42D-97F40F4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DCE0-DBBB-4499-8A31-9BD04A2E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B4DC299-3358-4B76-85E3-0801BA9EEC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94449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6" imgW="408" imgH="408" progId="TCLayout.ActiveDocument.1">
                  <p:embed/>
                </p:oleObj>
              </mc:Choice>
              <mc:Fallback>
                <p:oleObj name="think-cell Slide" r:id="rId16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AC19069-7D94-41D1-8454-DB8AE15E712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E4A3-D152-4EF8-867B-6827EE0A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0C59-13D9-4E83-98B5-6974385A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F6E8-3F88-43EC-BFD8-0E52FF5D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C08-48A5-4387-81FD-FFB709F2329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EB7F-9DA5-4B23-91E5-6F53A7E44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1EE-EC87-43B8-88C4-B8CE623F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4CF6-EA85-4132-B000-162F6A92D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CDA41C6-993E-4296-8313-4676E6AB52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0045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7BF7587-77C4-4463-ABDC-3AEAF3A2EE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60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5D771-C11C-4269-B901-FE724BDF1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8BAD-A0E2-44F2-98B7-146E363FF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73FBDF-2FBE-4DB2-B886-805D4E76A8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4563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3D531A2-F764-46B5-91D7-E508B5C665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D9563-E793-4FFD-8B61-B366E3F4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8413-4CB1-4505-B151-FBBD7DF5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</a:t>
            </a:r>
            <a:r>
              <a:rPr lang="en-US"/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1251615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413jwDXI8Xoq31jZPn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ozXRPnqKWQfZGFTDZV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gVGNXQ22pgNj2c9wT0Q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Test Presentation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Thomas Barnekow</dc:creator>
  <cp:lastModifiedBy>Thomas Barnekow</cp:lastModifiedBy>
  <cp:revision>2</cp:revision>
  <dcterms:created xsi:type="dcterms:W3CDTF">2019-12-02T17:37:17Z</dcterms:created>
  <dcterms:modified xsi:type="dcterms:W3CDTF">2019-12-02T17:38:22Z</dcterms:modified>
</cp:coreProperties>
</file>