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84EA0120-5003-4DBD-A26E-93BB30F37CE4}">
          <p14:sldIdLst>
            <p14:sldId id="25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7033-6F03-4B2C-B5C5-0F5661C4E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03467-714E-41A9-BB7F-CD98F3EC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D614-3503-4911-A758-5BA7ADB6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7EC30-5F67-402F-AD9B-FD937B3A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35F7-E649-4A98-9760-C1DF74C3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7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EBF4-0B1C-45EB-9F72-82C098DE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96A49-851B-4825-B353-469C7C53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6BE5-F485-4D08-876D-3C43AB86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A038-F0BF-40EB-9FE5-B4EE2C74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A41D-81B0-4C57-ACA9-8F9AE2D3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522A8-B1C6-4B1A-9F22-E6502288B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4B434-A3BB-43B6-8B47-32F153CC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86B5-940C-4A88-A14E-FD4A0996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A9A0-A0F4-40E2-AF11-E2DFFEAC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5F8E-0E04-4655-BD0C-6C9183E7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9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A49-0E04-4069-83A1-96CDB8CF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BF8-F26D-463A-87BB-9556F40F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304C-92A5-4040-91A7-35D42CA4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62FE-B42D-487D-A1DA-FE6EB07D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F142-53D6-419F-BF08-A349CA96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7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D900-421E-4C38-A96C-9E42B148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EA0F-2DC8-4FC8-BF12-3AD58D01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5307-902C-497C-8213-EC80BB62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CC26-8AD9-4806-84FF-E3673D5D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4340-F5AE-4890-A4CA-BDC526FB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44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B39-0E9C-49C7-9E86-67ADA343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A8C0-3725-42AE-A4F1-2A113FE3A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9E3C7-1387-4F32-A324-A9C5C700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224EA-6AB0-4770-9F37-4326C06E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B0AE9-BE00-4909-8CF4-314DCD96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A41C-7E8C-485E-8A31-D8985129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4BB0-6045-464E-8FEB-2F3F67E1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907B-574A-4AA9-815C-3D2A9AB7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8C828-9406-4A8A-AFC9-2498C618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72B2E-44A9-4D5C-8099-42D90D64B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DE37A-4FD4-4615-8A3D-B43EF1ECD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91D19-FC2B-44FF-BF9B-D0DA3E3D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06B1D-0F1B-4011-B968-15AA311E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EC50D-EFF4-4A8C-978F-46DC0EF3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3D0B-3634-40ED-8757-F683B39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8335A-6000-4E9D-9DC4-83F7257D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41528-A59E-46AF-99F8-E1A78DFB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751EA-CF8A-4EF0-9286-0A011929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9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FF31B-CF6F-40D9-A4D7-3F7E0B66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1A04E-F97C-449C-B9AE-F0BF4156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505C0-60D5-485A-B5AE-5B0CBEDC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AA20-6C33-4CD2-BA7D-3DC93593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BDFE-CF1D-4F20-BFD4-E0D35C93F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900F1-0BC9-468A-A928-61650284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1B889-5C95-4CE6-8F9A-8BBE3D2C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2B933-33B1-443A-ABA9-7C3BCD93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88F60-C124-42FC-BE34-D253445F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612E-3AA5-49EB-9A7C-B99BD6CC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90E-6C5D-4FAE-888E-0DD036054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F6EC7-0670-4E72-A848-0E7EBEAE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B8F96-178B-43B9-A111-2019D8AE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5C265-57E1-4FC0-86F3-46B21741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7403-DF5D-4B7D-AF4D-FBD1AF48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37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EE7C6-3E25-40F7-A306-F57E0CB2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282D-1734-499D-A634-DCD8A47B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5815-173B-43A1-8EF6-EF001E5F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AF40-6A1A-40F4-B38A-CD2535BA5386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3162-7ECD-4C67-83FF-F09038918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3B76-AE84-42A6-A843-CC4EF283A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4D44-7D12-49C0-8EBB-3F913F29E0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72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88B4-2F33-417E-8C94-3A6D0C0BE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DE8EB-B489-4C15-9F2C-09105CDD5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5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88B4-2F33-417E-8C94-3A6D0C0BE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DE8EB-B489-4C15-9F2C-09105CDD5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57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Shakhabov, Adam (ext)</dc:creator>
  <cp:lastModifiedBy>Shakhabov, Adam (ext)</cp:lastModifiedBy>
  <cp:revision>1</cp:revision>
  <dcterms:created xsi:type="dcterms:W3CDTF">2022-05-10T14:32:56Z</dcterms:created>
  <dcterms:modified xsi:type="dcterms:W3CDTF">2022-05-10T14:33:23Z</dcterms:modified>
</cp:coreProperties>
</file>