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3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4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3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804F-B44A-48F4-A922-BC0A5E1E3E1B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23F0-205A-4679-AB05-5E1C2D7AC7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4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3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8.08.2014 00:52:27"/>
  <p:tag name="VCTMASTER" val="Office Theme"/>
  <p:tag name="VCT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Technology Partners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Barnekow</dc:creator>
  <cp:lastModifiedBy>Thomas Barnekow</cp:lastModifiedBy>
  <cp:revision>2</cp:revision>
  <dcterms:created xsi:type="dcterms:W3CDTF">2014-08-17T22:51:52Z</dcterms:created>
  <dcterms:modified xsi:type="dcterms:W3CDTF">2014-08-17T22:52:38Z</dcterms:modified>
</cp:coreProperties>
</file>