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63" r:id="rId7"/>
    <p:sldId id="257" r:id="rId8"/>
    <p:sldId id="262" r:id="rId9"/>
    <p:sldId id="26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1A6920-19AA-4703-869C-DD7E4C506A1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661ED50-9F7E-4694-9222-534D1E431F8B}">
      <dgm:prSet/>
      <dgm:spPr/>
      <dgm:t>
        <a:bodyPr/>
        <a:lstStyle/>
        <a:p>
          <a:r>
            <a:rPr lang="fr-FR"/>
            <a:t>Installation des différents outils (NPM, node, react…)</a:t>
          </a:r>
          <a:endParaRPr lang="en-US"/>
        </a:p>
      </dgm:t>
    </dgm:pt>
    <dgm:pt modelId="{3BE52FB7-B1F3-4F66-B366-7C2636F6D5C9}" type="parTrans" cxnId="{102CD831-CAAC-44BF-B612-E44936EBD269}">
      <dgm:prSet/>
      <dgm:spPr/>
      <dgm:t>
        <a:bodyPr/>
        <a:lstStyle/>
        <a:p>
          <a:endParaRPr lang="en-US"/>
        </a:p>
      </dgm:t>
    </dgm:pt>
    <dgm:pt modelId="{7EEE3121-6100-4117-90E1-508F441BA67D}" type="sibTrans" cxnId="{102CD831-CAAC-44BF-B612-E44936EBD269}">
      <dgm:prSet/>
      <dgm:spPr/>
      <dgm:t>
        <a:bodyPr/>
        <a:lstStyle/>
        <a:p>
          <a:endParaRPr lang="en-US"/>
        </a:p>
      </dgm:t>
    </dgm:pt>
    <dgm:pt modelId="{33CE7A8F-4C48-4FD7-A62C-8B47FF21119B}">
      <dgm:prSet/>
      <dgm:spPr/>
      <dgm:t>
        <a:bodyPr/>
        <a:lstStyle/>
        <a:p>
          <a:r>
            <a:rPr lang="fr-FR"/>
            <a:t>Apprentissage de react</a:t>
          </a:r>
          <a:endParaRPr lang="en-US"/>
        </a:p>
      </dgm:t>
    </dgm:pt>
    <dgm:pt modelId="{9CAC9AFB-28CF-4EFD-9561-85060A87952E}" type="parTrans" cxnId="{9C075E86-943C-457A-94B7-E9EA1DA81F73}">
      <dgm:prSet/>
      <dgm:spPr/>
      <dgm:t>
        <a:bodyPr/>
        <a:lstStyle/>
        <a:p>
          <a:endParaRPr lang="en-US"/>
        </a:p>
      </dgm:t>
    </dgm:pt>
    <dgm:pt modelId="{2B493120-5A5A-43EE-A512-175E0DA711D1}" type="sibTrans" cxnId="{9C075E86-943C-457A-94B7-E9EA1DA81F73}">
      <dgm:prSet/>
      <dgm:spPr/>
      <dgm:t>
        <a:bodyPr/>
        <a:lstStyle/>
        <a:p>
          <a:endParaRPr lang="en-US"/>
        </a:p>
      </dgm:t>
    </dgm:pt>
    <dgm:pt modelId="{FFC8F169-B298-48F8-AABC-5CBE5899AE93}">
      <dgm:prSet/>
      <dgm:spPr/>
      <dgm:t>
        <a:bodyPr/>
        <a:lstStyle/>
        <a:p>
          <a:r>
            <a:rPr lang="fr-FR"/>
            <a:t>Prise en main de cordova</a:t>
          </a:r>
          <a:endParaRPr lang="en-US"/>
        </a:p>
      </dgm:t>
    </dgm:pt>
    <dgm:pt modelId="{BA2EE2C1-BB12-4651-955F-911C77D42B3F}" type="parTrans" cxnId="{1CD4094A-56BF-4324-BDCC-F42DADB8D535}">
      <dgm:prSet/>
      <dgm:spPr/>
      <dgm:t>
        <a:bodyPr/>
        <a:lstStyle/>
        <a:p>
          <a:endParaRPr lang="en-US"/>
        </a:p>
      </dgm:t>
    </dgm:pt>
    <dgm:pt modelId="{6922D9D5-912C-4EFC-AFE1-6DC39DC87003}" type="sibTrans" cxnId="{1CD4094A-56BF-4324-BDCC-F42DADB8D535}">
      <dgm:prSet/>
      <dgm:spPr/>
      <dgm:t>
        <a:bodyPr/>
        <a:lstStyle/>
        <a:p>
          <a:endParaRPr lang="en-US"/>
        </a:p>
      </dgm:t>
    </dgm:pt>
    <dgm:pt modelId="{E0F3231A-AB39-4FBE-8419-34C214EBFD16}" type="pres">
      <dgm:prSet presAssocID="{D81A6920-19AA-4703-869C-DD7E4C506A19}" presName="diagram" presStyleCnt="0">
        <dgm:presLayoutVars>
          <dgm:dir/>
          <dgm:resizeHandles val="exact"/>
        </dgm:presLayoutVars>
      </dgm:prSet>
      <dgm:spPr/>
    </dgm:pt>
    <dgm:pt modelId="{5BF3704E-488B-436E-ACC0-DCC4439CAAB2}" type="pres">
      <dgm:prSet presAssocID="{B661ED50-9F7E-4694-9222-534D1E431F8B}" presName="node" presStyleLbl="node1" presStyleIdx="0" presStyleCnt="3">
        <dgm:presLayoutVars>
          <dgm:bulletEnabled val="1"/>
        </dgm:presLayoutVars>
      </dgm:prSet>
      <dgm:spPr/>
    </dgm:pt>
    <dgm:pt modelId="{707D5EEB-184F-4579-9E43-E6C8CF74B651}" type="pres">
      <dgm:prSet presAssocID="{7EEE3121-6100-4117-90E1-508F441BA67D}" presName="sibTrans" presStyleCnt="0"/>
      <dgm:spPr/>
    </dgm:pt>
    <dgm:pt modelId="{63B205AA-9D91-4793-991B-2C9911201728}" type="pres">
      <dgm:prSet presAssocID="{33CE7A8F-4C48-4FD7-A62C-8B47FF21119B}" presName="node" presStyleLbl="node1" presStyleIdx="1" presStyleCnt="3">
        <dgm:presLayoutVars>
          <dgm:bulletEnabled val="1"/>
        </dgm:presLayoutVars>
      </dgm:prSet>
      <dgm:spPr/>
    </dgm:pt>
    <dgm:pt modelId="{E3279D39-B0C5-46E3-B98F-CD981B37739D}" type="pres">
      <dgm:prSet presAssocID="{2B493120-5A5A-43EE-A512-175E0DA711D1}" presName="sibTrans" presStyleCnt="0"/>
      <dgm:spPr/>
    </dgm:pt>
    <dgm:pt modelId="{78E6E589-8F94-4F3F-9A25-35D0B75F53F8}" type="pres">
      <dgm:prSet presAssocID="{FFC8F169-B298-48F8-AABC-5CBE5899AE93}" presName="node" presStyleLbl="node1" presStyleIdx="2" presStyleCnt="3">
        <dgm:presLayoutVars>
          <dgm:bulletEnabled val="1"/>
        </dgm:presLayoutVars>
      </dgm:prSet>
      <dgm:spPr/>
    </dgm:pt>
  </dgm:ptLst>
  <dgm:cxnLst>
    <dgm:cxn modelId="{D834AA2A-972F-43E8-8338-D8DC6381B9F2}" type="presOf" srcId="{B661ED50-9F7E-4694-9222-534D1E431F8B}" destId="{5BF3704E-488B-436E-ACC0-DCC4439CAAB2}" srcOrd="0" destOrd="0" presId="urn:microsoft.com/office/officeart/2005/8/layout/default"/>
    <dgm:cxn modelId="{102CD831-CAAC-44BF-B612-E44936EBD269}" srcId="{D81A6920-19AA-4703-869C-DD7E4C506A19}" destId="{B661ED50-9F7E-4694-9222-534D1E431F8B}" srcOrd="0" destOrd="0" parTransId="{3BE52FB7-B1F3-4F66-B366-7C2636F6D5C9}" sibTransId="{7EEE3121-6100-4117-90E1-508F441BA67D}"/>
    <dgm:cxn modelId="{A587495E-2E2A-438F-8C59-7840EAC2E58D}" type="presOf" srcId="{D81A6920-19AA-4703-869C-DD7E4C506A19}" destId="{E0F3231A-AB39-4FBE-8419-34C214EBFD16}" srcOrd="0" destOrd="0" presId="urn:microsoft.com/office/officeart/2005/8/layout/default"/>
    <dgm:cxn modelId="{1CD4094A-56BF-4324-BDCC-F42DADB8D535}" srcId="{D81A6920-19AA-4703-869C-DD7E4C506A19}" destId="{FFC8F169-B298-48F8-AABC-5CBE5899AE93}" srcOrd="2" destOrd="0" parTransId="{BA2EE2C1-BB12-4651-955F-911C77D42B3F}" sibTransId="{6922D9D5-912C-4EFC-AFE1-6DC39DC87003}"/>
    <dgm:cxn modelId="{9C075E86-943C-457A-94B7-E9EA1DA81F73}" srcId="{D81A6920-19AA-4703-869C-DD7E4C506A19}" destId="{33CE7A8F-4C48-4FD7-A62C-8B47FF21119B}" srcOrd="1" destOrd="0" parTransId="{9CAC9AFB-28CF-4EFD-9561-85060A87952E}" sibTransId="{2B493120-5A5A-43EE-A512-175E0DA711D1}"/>
    <dgm:cxn modelId="{6CDF2FD5-DEAC-439E-A0B2-EEFEC7963490}" type="presOf" srcId="{33CE7A8F-4C48-4FD7-A62C-8B47FF21119B}" destId="{63B205AA-9D91-4793-991B-2C9911201728}" srcOrd="0" destOrd="0" presId="urn:microsoft.com/office/officeart/2005/8/layout/default"/>
    <dgm:cxn modelId="{46B237F4-DD88-4C70-9013-81FF212E32A2}" type="presOf" srcId="{FFC8F169-B298-48F8-AABC-5CBE5899AE93}" destId="{78E6E589-8F94-4F3F-9A25-35D0B75F53F8}" srcOrd="0" destOrd="0" presId="urn:microsoft.com/office/officeart/2005/8/layout/default"/>
    <dgm:cxn modelId="{DF047DFB-89C9-4D17-AC70-56FB91DF7C14}" type="presParOf" srcId="{E0F3231A-AB39-4FBE-8419-34C214EBFD16}" destId="{5BF3704E-488B-436E-ACC0-DCC4439CAAB2}" srcOrd="0" destOrd="0" presId="urn:microsoft.com/office/officeart/2005/8/layout/default"/>
    <dgm:cxn modelId="{D2F245A3-AA28-4F4E-B908-E5D6B74C2CDC}" type="presParOf" srcId="{E0F3231A-AB39-4FBE-8419-34C214EBFD16}" destId="{707D5EEB-184F-4579-9E43-E6C8CF74B651}" srcOrd="1" destOrd="0" presId="urn:microsoft.com/office/officeart/2005/8/layout/default"/>
    <dgm:cxn modelId="{D36F409C-E522-46D4-98B6-376A2AE86325}" type="presParOf" srcId="{E0F3231A-AB39-4FBE-8419-34C214EBFD16}" destId="{63B205AA-9D91-4793-991B-2C9911201728}" srcOrd="2" destOrd="0" presId="urn:microsoft.com/office/officeart/2005/8/layout/default"/>
    <dgm:cxn modelId="{3DA2561F-359F-4609-AFBA-72A29BEE4C96}" type="presParOf" srcId="{E0F3231A-AB39-4FBE-8419-34C214EBFD16}" destId="{E3279D39-B0C5-46E3-B98F-CD981B37739D}" srcOrd="3" destOrd="0" presId="urn:microsoft.com/office/officeart/2005/8/layout/default"/>
    <dgm:cxn modelId="{E2CA7949-EADB-4402-BAB8-C3948B84587C}" type="presParOf" srcId="{E0F3231A-AB39-4FBE-8419-34C214EBFD16}" destId="{78E6E589-8F94-4F3F-9A25-35D0B75F53F8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26D359-CB3E-426F-B988-135248E27A76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E06D57D-9AAB-4886-B893-25BB6F272CA0}">
      <dgm:prSet/>
      <dgm:spPr/>
      <dgm:t>
        <a:bodyPr/>
        <a:lstStyle/>
        <a:p>
          <a:pPr>
            <a:defRPr b="1"/>
          </a:pPr>
          <a:r>
            <a:rPr lang="en-US"/>
            <a:t>Lundi</a:t>
          </a:r>
        </a:p>
      </dgm:t>
    </dgm:pt>
    <dgm:pt modelId="{EC94A2EB-B65F-4575-A9D0-828307E7EAED}" type="parTrans" cxnId="{ACA5A35F-CBD0-45DF-A25D-F11809E20E2A}">
      <dgm:prSet/>
      <dgm:spPr/>
      <dgm:t>
        <a:bodyPr/>
        <a:lstStyle/>
        <a:p>
          <a:endParaRPr lang="en-US"/>
        </a:p>
      </dgm:t>
    </dgm:pt>
    <dgm:pt modelId="{0DE6C38C-37C5-4D96-AE81-F55466BE0F71}" type="sibTrans" cxnId="{ACA5A35F-CBD0-45DF-A25D-F11809E20E2A}">
      <dgm:prSet/>
      <dgm:spPr/>
      <dgm:t>
        <a:bodyPr/>
        <a:lstStyle/>
        <a:p>
          <a:endParaRPr lang="en-US"/>
        </a:p>
      </dgm:t>
    </dgm:pt>
    <dgm:pt modelId="{763F6D20-DA7C-4C98-835E-F3E3BB0C1B09}">
      <dgm:prSet/>
      <dgm:spPr/>
      <dgm:t>
        <a:bodyPr/>
        <a:lstStyle/>
        <a:p>
          <a:r>
            <a:rPr lang="en-US"/>
            <a:t>CARL Noé</a:t>
          </a:r>
        </a:p>
      </dgm:t>
    </dgm:pt>
    <dgm:pt modelId="{9E9D8454-AD13-4DF4-B469-CCFB2F823D14}" type="parTrans" cxnId="{F5374429-EF94-46C1-9358-33DED246235A}">
      <dgm:prSet/>
      <dgm:spPr/>
      <dgm:t>
        <a:bodyPr/>
        <a:lstStyle/>
        <a:p>
          <a:endParaRPr lang="en-US"/>
        </a:p>
      </dgm:t>
    </dgm:pt>
    <dgm:pt modelId="{0DB0D4A4-C681-4A1A-8A14-246ED405DE5C}" type="sibTrans" cxnId="{F5374429-EF94-46C1-9358-33DED246235A}">
      <dgm:prSet/>
      <dgm:spPr/>
      <dgm:t>
        <a:bodyPr/>
        <a:lstStyle/>
        <a:p>
          <a:endParaRPr lang="en-US"/>
        </a:p>
      </dgm:t>
    </dgm:pt>
    <dgm:pt modelId="{03FFF51A-0170-4BE3-94FE-722C2B09ED81}">
      <dgm:prSet/>
      <dgm:spPr/>
      <dgm:t>
        <a:bodyPr/>
        <a:lstStyle/>
        <a:p>
          <a:pPr>
            <a:defRPr b="1"/>
          </a:pPr>
          <a:r>
            <a:rPr lang="en-US"/>
            <a:t>Mardi</a:t>
          </a:r>
        </a:p>
      </dgm:t>
    </dgm:pt>
    <dgm:pt modelId="{7530B89F-DB1D-4E55-A855-588685BA9621}" type="parTrans" cxnId="{B30DFF9C-13F0-49AA-B716-6086405D69C6}">
      <dgm:prSet/>
      <dgm:spPr/>
      <dgm:t>
        <a:bodyPr/>
        <a:lstStyle/>
        <a:p>
          <a:endParaRPr lang="en-US"/>
        </a:p>
      </dgm:t>
    </dgm:pt>
    <dgm:pt modelId="{35D1B76F-4B0D-43D1-998D-A5F293C4E344}" type="sibTrans" cxnId="{B30DFF9C-13F0-49AA-B716-6086405D69C6}">
      <dgm:prSet/>
      <dgm:spPr/>
      <dgm:t>
        <a:bodyPr/>
        <a:lstStyle/>
        <a:p>
          <a:endParaRPr lang="en-US"/>
        </a:p>
      </dgm:t>
    </dgm:pt>
    <dgm:pt modelId="{6C32FC1B-D735-42D0-82F9-904C5FA5B094}">
      <dgm:prSet/>
      <dgm:spPr/>
      <dgm:t>
        <a:bodyPr/>
        <a:lstStyle/>
        <a:p>
          <a:r>
            <a:rPr lang="en-US"/>
            <a:t>COURS Nathan</a:t>
          </a:r>
        </a:p>
      </dgm:t>
    </dgm:pt>
    <dgm:pt modelId="{39ABA2A7-C170-4CBE-A5BA-A866E54960A9}" type="parTrans" cxnId="{0A051195-110C-47AA-A51E-799ACDDD9D03}">
      <dgm:prSet/>
      <dgm:spPr/>
      <dgm:t>
        <a:bodyPr/>
        <a:lstStyle/>
        <a:p>
          <a:endParaRPr lang="en-US"/>
        </a:p>
      </dgm:t>
    </dgm:pt>
    <dgm:pt modelId="{643E81CB-F4C8-4911-8F66-6E80EDB504D5}" type="sibTrans" cxnId="{0A051195-110C-47AA-A51E-799ACDDD9D03}">
      <dgm:prSet/>
      <dgm:spPr/>
      <dgm:t>
        <a:bodyPr/>
        <a:lstStyle/>
        <a:p>
          <a:endParaRPr lang="en-US"/>
        </a:p>
      </dgm:t>
    </dgm:pt>
    <dgm:pt modelId="{0AE6F78B-C02A-48BC-9E76-E4C04A813EA9}">
      <dgm:prSet/>
      <dgm:spPr/>
      <dgm:t>
        <a:bodyPr/>
        <a:lstStyle/>
        <a:p>
          <a:pPr>
            <a:defRPr b="1"/>
          </a:pPr>
          <a:r>
            <a:rPr lang="en-US"/>
            <a:t>Mercredi</a:t>
          </a:r>
        </a:p>
      </dgm:t>
    </dgm:pt>
    <dgm:pt modelId="{ADA8BA8B-0F94-4352-B6D5-CBA07F324F5E}" type="parTrans" cxnId="{A53FD37E-46B0-4711-959A-3A8DC1830D93}">
      <dgm:prSet/>
      <dgm:spPr/>
      <dgm:t>
        <a:bodyPr/>
        <a:lstStyle/>
        <a:p>
          <a:endParaRPr lang="en-US"/>
        </a:p>
      </dgm:t>
    </dgm:pt>
    <dgm:pt modelId="{4DD5D505-56AA-497D-8017-342E7B4C894D}" type="sibTrans" cxnId="{A53FD37E-46B0-4711-959A-3A8DC1830D93}">
      <dgm:prSet/>
      <dgm:spPr/>
      <dgm:t>
        <a:bodyPr/>
        <a:lstStyle/>
        <a:p>
          <a:endParaRPr lang="en-US"/>
        </a:p>
      </dgm:t>
    </dgm:pt>
    <dgm:pt modelId="{A878C52C-D12A-4F9D-85C0-127DEC650D88}">
      <dgm:prSet/>
      <dgm:spPr/>
      <dgm:t>
        <a:bodyPr/>
        <a:lstStyle/>
        <a:p>
          <a:r>
            <a:rPr lang="en-US"/>
            <a:t>BASQUIN Thomas, KUNTZ Alban</a:t>
          </a:r>
        </a:p>
      </dgm:t>
    </dgm:pt>
    <dgm:pt modelId="{30C6141C-2CDC-4740-8485-FF961354B36D}" type="parTrans" cxnId="{0E05AB79-7AA9-4D4D-A7EC-681A136F0879}">
      <dgm:prSet/>
      <dgm:spPr/>
      <dgm:t>
        <a:bodyPr/>
        <a:lstStyle/>
        <a:p>
          <a:endParaRPr lang="en-US"/>
        </a:p>
      </dgm:t>
    </dgm:pt>
    <dgm:pt modelId="{8B978064-19CC-48BD-AE35-6DAE67C36123}" type="sibTrans" cxnId="{0E05AB79-7AA9-4D4D-A7EC-681A136F0879}">
      <dgm:prSet/>
      <dgm:spPr/>
      <dgm:t>
        <a:bodyPr/>
        <a:lstStyle/>
        <a:p>
          <a:endParaRPr lang="en-US"/>
        </a:p>
      </dgm:t>
    </dgm:pt>
    <dgm:pt modelId="{9C5DCCF5-1C11-4813-BB46-063F8109F973}">
      <dgm:prSet/>
      <dgm:spPr/>
      <dgm:t>
        <a:bodyPr/>
        <a:lstStyle/>
        <a:p>
          <a:pPr>
            <a:defRPr b="1"/>
          </a:pPr>
          <a:r>
            <a:rPr lang="en-US"/>
            <a:t>Jeudi</a:t>
          </a:r>
        </a:p>
      </dgm:t>
    </dgm:pt>
    <dgm:pt modelId="{ED9A1393-A416-4260-A735-168548D7267B}" type="parTrans" cxnId="{331DFC2A-0864-4DE5-A190-46A65E3C6647}">
      <dgm:prSet/>
      <dgm:spPr/>
      <dgm:t>
        <a:bodyPr/>
        <a:lstStyle/>
        <a:p>
          <a:endParaRPr lang="en-US"/>
        </a:p>
      </dgm:t>
    </dgm:pt>
    <dgm:pt modelId="{A99DDD91-35D6-417E-AC03-E5D5E7007EB5}" type="sibTrans" cxnId="{331DFC2A-0864-4DE5-A190-46A65E3C6647}">
      <dgm:prSet/>
      <dgm:spPr/>
      <dgm:t>
        <a:bodyPr/>
        <a:lstStyle/>
        <a:p>
          <a:endParaRPr lang="en-US"/>
        </a:p>
      </dgm:t>
    </dgm:pt>
    <dgm:pt modelId="{1AB5C8EF-5714-4AEC-9C9A-DD7A49C3A7E6}">
      <dgm:prSet/>
      <dgm:spPr/>
      <dgm:t>
        <a:bodyPr/>
        <a:lstStyle/>
        <a:p>
          <a:r>
            <a:rPr lang="en-US"/>
            <a:t>DESTREMONT Adrien, KREBS Jérémie</a:t>
          </a:r>
        </a:p>
      </dgm:t>
    </dgm:pt>
    <dgm:pt modelId="{D2BBBE17-21C2-4EF2-B9A9-9D97E2FF0D67}" type="parTrans" cxnId="{4AC2F4BA-4297-468B-B8E9-CDF609185FE1}">
      <dgm:prSet/>
      <dgm:spPr/>
      <dgm:t>
        <a:bodyPr/>
        <a:lstStyle/>
        <a:p>
          <a:endParaRPr lang="en-US"/>
        </a:p>
      </dgm:t>
    </dgm:pt>
    <dgm:pt modelId="{17300E07-4C6C-432C-83BD-D9E46A0CCACD}" type="sibTrans" cxnId="{4AC2F4BA-4297-468B-B8E9-CDF609185FE1}">
      <dgm:prSet/>
      <dgm:spPr/>
      <dgm:t>
        <a:bodyPr/>
        <a:lstStyle/>
        <a:p>
          <a:endParaRPr lang="en-US"/>
        </a:p>
      </dgm:t>
    </dgm:pt>
    <dgm:pt modelId="{05D1207E-C308-4F2C-95F7-9DD4C92FD93F}">
      <dgm:prSet/>
      <dgm:spPr/>
      <dgm:t>
        <a:bodyPr/>
        <a:lstStyle/>
        <a:p>
          <a:pPr>
            <a:defRPr b="1"/>
          </a:pPr>
          <a:r>
            <a:rPr lang="en-US"/>
            <a:t>Vendredi</a:t>
          </a:r>
        </a:p>
      </dgm:t>
    </dgm:pt>
    <dgm:pt modelId="{870F6B74-FB4E-4891-B382-007D6D77E21E}" type="parTrans" cxnId="{916C2532-636B-437E-9391-DF8ECAE845F2}">
      <dgm:prSet/>
      <dgm:spPr/>
      <dgm:t>
        <a:bodyPr/>
        <a:lstStyle/>
        <a:p>
          <a:endParaRPr lang="en-US"/>
        </a:p>
      </dgm:t>
    </dgm:pt>
    <dgm:pt modelId="{D7656660-EC93-437A-BCDC-FC417ADC9E03}" type="sibTrans" cxnId="{916C2532-636B-437E-9391-DF8ECAE845F2}">
      <dgm:prSet/>
      <dgm:spPr/>
      <dgm:t>
        <a:bodyPr/>
        <a:lstStyle/>
        <a:p>
          <a:endParaRPr lang="en-US"/>
        </a:p>
      </dgm:t>
    </dgm:pt>
    <dgm:pt modelId="{2D411D11-DD4D-476C-9CDD-9C74CED0F19E}">
      <dgm:prSet/>
      <dgm:spPr/>
      <dgm:t>
        <a:bodyPr/>
        <a:lstStyle/>
        <a:p>
          <a:r>
            <a:rPr lang="en-US"/>
            <a:t>Présentation finale</a:t>
          </a:r>
        </a:p>
      </dgm:t>
    </dgm:pt>
    <dgm:pt modelId="{5EB31B60-068F-40B6-A3D3-D3357CF46C12}" type="parTrans" cxnId="{5CF50CB6-1860-4972-B8C2-D94EEA4B5B4C}">
      <dgm:prSet/>
      <dgm:spPr/>
      <dgm:t>
        <a:bodyPr/>
        <a:lstStyle/>
        <a:p>
          <a:endParaRPr lang="en-US"/>
        </a:p>
      </dgm:t>
    </dgm:pt>
    <dgm:pt modelId="{E05D8501-0FA0-4981-9EE1-191639A2F7B0}" type="sibTrans" cxnId="{5CF50CB6-1860-4972-B8C2-D94EEA4B5B4C}">
      <dgm:prSet/>
      <dgm:spPr/>
      <dgm:t>
        <a:bodyPr/>
        <a:lstStyle/>
        <a:p>
          <a:endParaRPr lang="en-US"/>
        </a:p>
      </dgm:t>
    </dgm:pt>
    <dgm:pt modelId="{2BA26D7F-4D9A-4634-B790-6F81FB9963CF}" type="pres">
      <dgm:prSet presAssocID="{1026D359-CB3E-426F-B988-135248E27A76}" presName="root" presStyleCnt="0">
        <dgm:presLayoutVars>
          <dgm:chMax/>
          <dgm:chPref/>
          <dgm:animLvl val="lvl"/>
        </dgm:presLayoutVars>
      </dgm:prSet>
      <dgm:spPr/>
    </dgm:pt>
    <dgm:pt modelId="{1FB060A4-09DE-43BB-AEA4-16BE835EC49A}" type="pres">
      <dgm:prSet presAssocID="{1026D359-CB3E-426F-B988-135248E27A76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AC6608F4-4B66-4FAA-B436-7089CE0B4E13}" type="pres">
      <dgm:prSet presAssocID="{1026D359-CB3E-426F-B988-135248E27A76}" presName="nodes" presStyleCnt="0">
        <dgm:presLayoutVars>
          <dgm:chMax/>
          <dgm:chPref/>
          <dgm:animLvl val="lvl"/>
        </dgm:presLayoutVars>
      </dgm:prSet>
      <dgm:spPr/>
    </dgm:pt>
    <dgm:pt modelId="{4EC1CB06-53B9-474F-B127-13B12A158520}" type="pres">
      <dgm:prSet presAssocID="{EE06D57D-9AAB-4886-B893-25BB6F272CA0}" presName="composite" presStyleCnt="0"/>
      <dgm:spPr/>
    </dgm:pt>
    <dgm:pt modelId="{19F8C6E1-8F9B-4D4B-A15B-1916F1D6AC6F}" type="pres">
      <dgm:prSet presAssocID="{EE06D57D-9AAB-4886-B893-25BB6F272CA0}" presName="ConnectorPoint" presStyleLbl="lnNode1" presStyleIdx="0" presStyleCnt="5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9D97C48B-940B-4467-A972-0F9690E9F27D}" type="pres">
      <dgm:prSet presAssocID="{EE06D57D-9AAB-4886-B893-25BB6F272CA0}" presName="DropPinPlaceHolder" presStyleCnt="0"/>
      <dgm:spPr/>
    </dgm:pt>
    <dgm:pt modelId="{6366CCB8-D7CF-4579-AC8E-EC37BECCEAAD}" type="pres">
      <dgm:prSet presAssocID="{EE06D57D-9AAB-4886-B893-25BB6F272CA0}" presName="DropPin" presStyleLbl="alignNode1" presStyleIdx="0" presStyleCnt="5"/>
      <dgm:spPr/>
    </dgm:pt>
    <dgm:pt modelId="{481513E5-BC12-43E8-B14C-3AAD2565A676}" type="pres">
      <dgm:prSet presAssocID="{EE06D57D-9AAB-4886-B893-25BB6F272CA0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40747B1-6B06-47EA-AA66-E2D355ACA279}" type="pres">
      <dgm:prSet presAssocID="{EE06D57D-9AAB-4886-B893-25BB6F272CA0}" presName="L2TextContainer" presStyleLbl="revTx" presStyleIdx="0" presStyleCnt="10">
        <dgm:presLayoutVars>
          <dgm:bulletEnabled val="1"/>
        </dgm:presLayoutVars>
      </dgm:prSet>
      <dgm:spPr/>
    </dgm:pt>
    <dgm:pt modelId="{53686555-9ECD-4034-83BC-B636CC8E80E6}" type="pres">
      <dgm:prSet presAssocID="{EE06D57D-9AAB-4886-B893-25BB6F272CA0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9D9C68B7-8F47-496D-94CE-30D77C4120AD}" type="pres">
      <dgm:prSet presAssocID="{EE06D57D-9AAB-4886-B893-25BB6F272CA0}" presName="ConnectLine" presStyleLbl="sibTrans1D1" presStyleIdx="0" presStyleCnt="5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6EB52441-80AC-4D5D-8C1A-B203087C0563}" type="pres">
      <dgm:prSet presAssocID="{EE06D57D-9AAB-4886-B893-25BB6F272CA0}" presName="EmptyPlaceHolder" presStyleCnt="0"/>
      <dgm:spPr/>
    </dgm:pt>
    <dgm:pt modelId="{DCCA0689-A476-4FEF-9765-6E2C027D48EE}" type="pres">
      <dgm:prSet presAssocID="{0DE6C38C-37C5-4D96-AE81-F55466BE0F71}" presName="spaceBetweenRectangles" presStyleCnt="0"/>
      <dgm:spPr/>
    </dgm:pt>
    <dgm:pt modelId="{28498C7C-DB89-4FDF-B6AA-4FB406D26AA8}" type="pres">
      <dgm:prSet presAssocID="{03FFF51A-0170-4BE3-94FE-722C2B09ED81}" presName="composite" presStyleCnt="0"/>
      <dgm:spPr/>
    </dgm:pt>
    <dgm:pt modelId="{5E9382CA-91C6-4167-A259-25C030C75754}" type="pres">
      <dgm:prSet presAssocID="{03FFF51A-0170-4BE3-94FE-722C2B09ED81}" presName="ConnectorPoint" presStyleLbl="lnNode1" presStyleIdx="1" presStyleCnt="5"/>
      <dgm:spPr>
        <a:solidFill>
          <a:schemeClr val="accent2">
            <a:hueOff val="-363841"/>
            <a:satOff val="-20982"/>
            <a:lumOff val="215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A7B9F9C-1BD0-462F-8A17-5118270AD936}" type="pres">
      <dgm:prSet presAssocID="{03FFF51A-0170-4BE3-94FE-722C2B09ED81}" presName="DropPinPlaceHolder" presStyleCnt="0"/>
      <dgm:spPr/>
    </dgm:pt>
    <dgm:pt modelId="{8C0D0293-75EA-4338-8899-0C2D53B90B60}" type="pres">
      <dgm:prSet presAssocID="{03FFF51A-0170-4BE3-94FE-722C2B09ED81}" presName="DropPin" presStyleLbl="alignNode1" presStyleIdx="1" presStyleCnt="5"/>
      <dgm:spPr/>
    </dgm:pt>
    <dgm:pt modelId="{53B0F543-08CA-456C-BDE2-84AC207D4E9A}" type="pres">
      <dgm:prSet presAssocID="{03FFF51A-0170-4BE3-94FE-722C2B09ED81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C51770E9-3DFD-4D28-A3F3-DCE2172BBEC2}" type="pres">
      <dgm:prSet presAssocID="{03FFF51A-0170-4BE3-94FE-722C2B09ED81}" presName="L2TextContainer" presStyleLbl="revTx" presStyleIdx="2" presStyleCnt="10">
        <dgm:presLayoutVars>
          <dgm:bulletEnabled val="1"/>
        </dgm:presLayoutVars>
      </dgm:prSet>
      <dgm:spPr/>
    </dgm:pt>
    <dgm:pt modelId="{35308799-241E-418F-B232-B61233C9E221}" type="pres">
      <dgm:prSet presAssocID="{03FFF51A-0170-4BE3-94FE-722C2B09ED81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4D3041AC-1D6E-4B7D-A685-33C6F22B7424}" type="pres">
      <dgm:prSet presAssocID="{03FFF51A-0170-4BE3-94FE-722C2B09ED81}" presName="ConnectLine" presStyleLbl="sibTrans1D1" presStyleIdx="1" presStyleCnt="5"/>
      <dgm:spPr>
        <a:noFill/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dash"/>
          <a:miter lim="800000"/>
        </a:ln>
        <a:effectLst/>
      </dgm:spPr>
    </dgm:pt>
    <dgm:pt modelId="{E2DED56E-3760-4D27-8687-14DAA8BAE586}" type="pres">
      <dgm:prSet presAssocID="{03FFF51A-0170-4BE3-94FE-722C2B09ED81}" presName="EmptyPlaceHolder" presStyleCnt="0"/>
      <dgm:spPr/>
    </dgm:pt>
    <dgm:pt modelId="{ABF00F0E-51B1-4F77-8A94-3CE236DFE97B}" type="pres">
      <dgm:prSet presAssocID="{35D1B76F-4B0D-43D1-998D-A5F293C4E344}" presName="spaceBetweenRectangles" presStyleCnt="0"/>
      <dgm:spPr/>
    </dgm:pt>
    <dgm:pt modelId="{CB060168-FE78-4EA7-A0FF-9D035B280A99}" type="pres">
      <dgm:prSet presAssocID="{0AE6F78B-C02A-48BC-9E76-E4C04A813EA9}" presName="composite" presStyleCnt="0"/>
      <dgm:spPr/>
    </dgm:pt>
    <dgm:pt modelId="{5AAA40DE-E6DE-4FB9-8FD0-9CDF95F42164}" type="pres">
      <dgm:prSet presAssocID="{0AE6F78B-C02A-48BC-9E76-E4C04A813EA9}" presName="ConnectorPoint" presStyleLbl="lnNode1" presStyleIdx="2" presStyleCnt="5"/>
      <dgm:spPr>
        <a:solidFill>
          <a:schemeClr val="accent2">
            <a:hueOff val="-727682"/>
            <a:satOff val="-41964"/>
            <a:lumOff val="431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8AAF3CFC-0981-4985-AA65-6ADEA6A6256E}" type="pres">
      <dgm:prSet presAssocID="{0AE6F78B-C02A-48BC-9E76-E4C04A813EA9}" presName="DropPinPlaceHolder" presStyleCnt="0"/>
      <dgm:spPr/>
    </dgm:pt>
    <dgm:pt modelId="{2B202143-23F7-46F0-95CD-47AEC4546CA9}" type="pres">
      <dgm:prSet presAssocID="{0AE6F78B-C02A-48BC-9E76-E4C04A813EA9}" presName="DropPin" presStyleLbl="alignNode1" presStyleIdx="2" presStyleCnt="5"/>
      <dgm:spPr/>
    </dgm:pt>
    <dgm:pt modelId="{61CA98C4-54F6-4C4A-A9C0-B2F26CE1EAAF}" type="pres">
      <dgm:prSet presAssocID="{0AE6F78B-C02A-48BC-9E76-E4C04A813EA9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379EE1A9-2F84-4C84-9C69-5402E45C3707}" type="pres">
      <dgm:prSet presAssocID="{0AE6F78B-C02A-48BC-9E76-E4C04A813EA9}" presName="L2TextContainer" presStyleLbl="revTx" presStyleIdx="4" presStyleCnt="10">
        <dgm:presLayoutVars>
          <dgm:bulletEnabled val="1"/>
        </dgm:presLayoutVars>
      </dgm:prSet>
      <dgm:spPr/>
    </dgm:pt>
    <dgm:pt modelId="{9141F2F6-A5E4-4EEC-A23A-C06109593CF5}" type="pres">
      <dgm:prSet presAssocID="{0AE6F78B-C02A-48BC-9E76-E4C04A813EA9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76FDDF81-B62D-4685-BD18-95339BE2A80A}" type="pres">
      <dgm:prSet presAssocID="{0AE6F78B-C02A-48BC-9E76-E4C04A813EA9}" presName="ConnectLine" presStyleLbl="sibTrans1D1" presStyleIdx="2" presStyleCnt="5"/>
      <dgm:spPr>
        <a:noFill/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dash"/>
          <a:miter lim="800000"/>
        </a:ln>
        <a:effectLst/>
      </dgm:spPr>
    </dgm:pt>
    <dgm:pt modelId="{1FF75711-9556-4A84-9B88-61F2CB6CD696}" type="pres">
      <dgm:prSet presAssocID="{0AE6F78B-C02A-48BC-9E76-E4C04A813EA9}" presName="EmptyPlaceHolder" presStyleCnt="0"/>
      <dgm:spPr/>
    </dgm:pt>
    <dgm:pt modelId="{90E8B6B7-C6F7-4D42-9CE4-69D43D434939}" type="pres">
      <dgm:prSet presAssocID="{4DD5D505-56AA-497D-8017-342E7B4C894D}" presName="spaceBetweenRectangles" presStyleCnt="0"/>
      <dgm:spPr/>
    </dgm:pt>
    <dgm:pt modelId="{3F07A36F-D6EF-4FBB-AB28-7D4BD8B60C2D}" type="pres">
      <dgm:prSet presAssocID="{9C5DCCF5-1C11-4813-BB46-063F8109F973}" presName="composite" presStyleCnt="0"/>
      <dgm:spPr/>
    </dgm:pt>
    <dgm:pt modelId="{C39ADFBF-E3F9-4227-9564-0F576D4A2302}" type="pres">
      <dgm:prSet presAssocID="{9C5DCCF5-1C11-4813-BB46-063F8109F973}" presName="ConnectorPoint" presStyleLbl="lnNode1" presStyleIdx="3" presStyleCnt="5"/>
      <dgm:spPr>
        <a:solidFill>
          <a:schemeClr val="accent2">
            <a:hueOff val="-1091522"/>
            <a:satOff val="-62946"/>
            <a:lumOff val="647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7B741C04-8605-4495-9F15-EE793299185B}" type="pres">
      <dgm:prSet presAssocID="{9C5DCCF5-1C11-4813-BB46-063F8109F973}" presName="DropPinPlaceHolder" presStyleCnt="0"/>
      <dgm:spPr/>
    </dgm:pt>
    <dgm:pt modelId="{80485FC4-E1A6-4D6B-9874-D8EF9213C40E}" type="pres">
      <dgm:prSet presAssocID="{9C5DCCF5-1C11-4813-BB46-063F8109F973}" presName="DropPin" presStyleLbl="alignNode1" presStyleIdx="3" presStyleCnt="5"/>
      <dgm:spPr/>
    </dgm:pt>
    <dgm:pt modelId="{83416527-2760-4D85-9B70-154E32DA4399}" type="pres">
      <dgm:prSet presAssocID="{9C5DCCF5-1C11-4813-BB46-063F8109F973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2E00819-1055-496D-88D1-CC80B931B388}" type="pres">
      <dgm:prSet presAssocID="{9C5DCCF5-1C11-4813-BB46-063F8109F973}" presName="L2TextContainer" presStyleLbl="revTx" presStyleIdx="6" presStyleCnt="10">
        <dgm:presLayoutVars>
          <dgm:bulletEnabled val="1"/>
        </dgm:presLayoutVars>
      </dgm:prSet>
      <dgm:spPr/>
    </dgm:pt>
    <dgm:pt modelId="{94E41E61-ECDC-41C0-B492-46C9733C7BB4}" type="pres">
      <dgm:prSet presAssocID="{9C5DCCF5-1C11-4813-BB46-063F8109F973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E78B1F94-04F7-48FE-8C06-7D7838821A19}" type="pres">
      <dgm:prSet presAssocID="{9C5DCCF5-1C11-4813-BB46-063F8109F973}" presName="ConnectLine" presStyleLbl="sibTrans1D1" presStyleIdx="3" presStyleCnt="5"/>
      <dgm:spPr>
        <a:noFill/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dash"/>
          <a:miter lim="800000"/>
        </a:ln>
        <a:effectLst/>
      </dgm:spPr>
    </dgm:pt>
    <dgm:pt modelId="{429BA41A-4D53-407F-B15E-F66997B24716}" type="pres">
      <dgm:prSet presAssocID="{9C5DCCF5-1C11-4813-BB46-063F8109F973}" presName="EmptyPlaceHolder" presStyleCnt="0"/>
      <dgm:spPr/>
    </dgm:pt>
    <dgm:pt modelId="{51DDEE3B-3861-4304-8FEA-2F753AFA40B3}" type="pres">
      <dgm:prSet presAssocID="{A99DDD91-35D6-417E-AC03-E5D5E7007EB5}" presName="spaceBetweenRectangles" presStyleCnt="0"/>
      <dgm:spPr/>
    </dgm:pt>
    <dgm:pt modelId="{FCD659B8-9A35-4D4B-9FCD-44E02BF39E2C}" type="pres">
      <dgm:prSet presAssocID="{05D1207E-C308-4F2C-95F7-9DD4C92FD93F}" presName="composite" presStyleCnt="0"/>
      <dgm:spPr/>
    </dgm:pt>
    <dgm:pt modelId="{3F4420BF-0DB2-4707-9B4E-56AAD2D97EF0}" type="pres">
      <dgm:prSet presAssocID="{05D1207E-C308-4F2C-95F7-9DD4C92FD93F}" presName="ConnectorPoint" presStyleLbl="lnNode1" presStyleIdx="4" presStyleCnt="5"/>
      <dgm:spPr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93E98920-82AA-4FDF-866F-58A789465BD9}" type="pres">
      <dgm:prSet presAssocID="{05D1207E-C308-4F2C-95F7-9DD4C92FD93F}" presName="DropPinPlaceHolder" presStyleCnt="0"/>
      <dgm:spPr/>
    </dgm:pt>
    <dgm:pt modelId="{999E1781-30F0-440C-8580-2FAA7CBA020C}" type="pres">
      <dgm:prSet presAssocID="{05D1207E-C308-4F2C-95F7-9DD4C92FD93F}" presName="DropPin" presStyleLbl="alignNode1" presStyleIdx="4" presStyleCnt="5"/>
      <dgm:spPr/>
    </dgm:pt>
    <dgm:pt modelId="{C35F9B76-DB61-42E0-A955-1E9BBE813B35}" type="pres">
      <dgm:prSet presAssocID="{05D1207E-C308-4F2C-95F7-9DD4C92FD93F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AF8DC1E3-E680-480F-A4A3-8D94F8D5FCE3}" type="pres">
      <dgm:prSet presAssocID="{05D1207E-C308-4F2C-95F7-9DD4C92FD93F}" presName="L2TextContainer" presStyleLbl="revTx" presStyleIdx="8" presStyleCnt="10">
        <dgm:presLayoutVars>
          <dgm:bulletEnabled val="1"/>
        </dgm:presLayoutVars>
      </dgm:prSet>
      <dgm:spPr/>
    </dgm:pt>
    <dgm:pt modelId="{CD313C8F-376D-4AF5-A3E6-F0D18F9488D1}" type="pres">
      <dgm:prSet presAssocID="{05D1207E-C308-4F2C-95F7-9DD4C92FD93F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34F880E6-8797-415B-9801-741CA2984F59}" type="pres">
      <dgm:prSet presAssocID="{05D1207E-C308-4F2C-95F7-9DD4C92FD93F}" presName="ConnectLine" presStyleLbl="sibTrans1D1" presStyleIdx="4" presStyleCnt="5"/>
      <dgm:spPr>
        <a:noFill/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dash"/>
          <a:miter lim="800000"/>
        </a:ln>
        <a:effectLst/>
      </dgm:spPr>
    </dgm:pt>
    <dgm:pt modelId="{E982D7D9-E5B7-42D0-BDAC-FD628492CE37}" type="pres">
      <dgm:prSet presAssocID="{05D1207E-C308-4F2C-95F7-9DD4C92FD93F}" presName="EmptyPlaceHolder" presStyleCnt="0"/>
      <dgm:spPr/>
    </dgm:pt>
  </dgm:ptLst>
  <dgm:cxnLst>
    <dgm:cxn modelId="{D357851C-8498-4B20-841E-6C464CA700A8}" type="presOf" srcId="{9C5DCCF5-1C11-4813-BB46-063F8109F973}" destId="{94E41E61-ECDC-41C0-B492-46C9733C7BB4}" srcOrd="0" destOrd="0" presId="urn:microsoft.com/office/officeart/2017/3/layout/DropPinTimeline"/>
    <dgm:cxn modelId="{FEF9CE1D-67BA-4518-A6B1-4C1795E90A41}" type="presOf" srcId="{A878C52C-D12A-4F9D-85C0-127DEC650D88}" destId="{379EE1A9-2F84-4C84-9C69-5402E45C3707}" srcOrd="0" destOrd="0" presId="urn:microsoft.com/office/officeart/2017/3/layout/DropPinTimeline"/>
    <dgm:cxn modelId="{F648CA1E-B755-42B6-8B80-B349FE2CF54A}" type="presOf" srcId="{2D411D11-DD4D-476C-9CDD-9C74CED0F19E}" destId="{AF8DC1E3-E680-480F-A4A3-8D94F8D5FCE3}" srcOrd="0" destOrd="0" presId="urn:microsoft.com/office/officeart/2017/3/layout/DropPinTimeline"/>
    <dgm:cxn modelId="{F5374429-EF94-46C1-9358-33DED246235A}" srcId="{EE06D57D-9AAB-4886-B893-25BB6F272CA0}" destId="{763F6D20-DA7C-4C98-835E-F3E3BB0C1B09}" srcOrd="0" destOrd="0" parTransId="{9E9D8454-AD13-4DF4-B469-CCFB2F823D14}" sibTransId="{0DB0D4A4-C681-4A1A-8A14-246ED405DE5C}"/>
    <dgm:cxn modelId="{331DFC2A-0864-4DE5-A190-46A65E3C6647}" srcId="{1026D359-CB3E-426F-B988-135248E27A76}" destId="{9C5DCCF5-1C11-4813-BB46-063F8109F973}" srcOrd="3" destOrd="0" parTransId="{ED9A1393-A416-4260-A735-168548D7267B}" sibTransId="{A99DDD91-35D6-417E-AC03-E5D5E7007EB5}"/>
    <dgm:cxn modelId="{916C2532-636B-437E-9391-DF8ECAE845F2}" srcId="{1026D359-CB3E-426F-B988-135248E27A76}" destId="{05D1207E-C308-4F2C-95F7-9DD4C92FD93F}" srcOrd="4" destOrd="0" parTransId="{870F6B74-FB4E-4891-B382-007D6D77E21E}" sibTransId="{D7656660-EC93-437A-BCDC-FC417ADC9E03}"/>
    <dgm:cxn modelId="{A6457D39-486A-44E2-BE64-E9C541133F49}" type="presOf" srcId="{0AE6F78B-C02A-48BC-9E76-E4C04A813EA9}" destId="{9141F2F6-A5E4-4EEC-A23A-C06109593CF5}" srcOrd="0" destOrd="0" presId="urn:microsoft.com/office/officeart/2017/3/layout/DropPinTimeline"/>
    <dgm:cxn modelId="{ACA5A35F-CBD0-45DF-A25D-F11809E20E2A}" srcId="{1026D359-CB3E-426F-B988-135248E27A76}" destId="{EE06D57D-9AAB-4886-B893-25BB6F272CA0}" srcOrd="0" destOrd="0" parTransId="{EC94A2EB-B65F-4575-A9D0-828307E7EAED}" sibTransId="{0DE6C38C-37C5-4D96-AE81-F55466BE0F71}"/>
    <dgm:cxn modelId="{E5F3634D-86FB-455F-9122-0ADFF4F6D505}" type="presOf" srcId="{6C32FC1B-D735-42D0-82F9-904C5FA5B094}" destId="{C51770E9-3DFD-4D28-A3F3-DCE2172BBEC2}" srcOrd="0" destOrd="0" presId="urn:microsoft.com/office/officeart/2017/3/layout/DropPinTimeline"/>
    <dgm:cxn modelId="{28194F4D-3DB4-41ED-8132-7D3EE8EFD5EB}" type="presOf" srcId="{1026D359-CB3E-426F-B988-135248E27A76}" destId="{2BA26D7F-4D9A-4634-B790-6F81FB9963CF}" srcOrd="0" destOrd="0" presId="urn:microsoft.com/office/officeart/2017/3/layout/DropPinTimeline"/>
    <dgm:cxn modelId="{0E05AB79-7AA9-4D4D-A7EC-681A136F0879}" srcId="{0AE6F78B-C02A-48BC-9E76-E4C04A813EA9}" destId="{A878C52C-D12A-4F9D-85C0-127DEC650D88}" srcOrd="0" destOrd="0" parTransId="{30C6141C-2CDC-4740-8485-FF961354B36D}" sibTransId="{8B978064-19CC-48BD-AE35-6DAE67C36123}"/>
    <dgm:cxn modelId="{A53FD37E-46B0-4711-959A-3A8DC1830D93}" srcId="{1026D359-CB3E-426F-B988-135248E27A76}" destId="{0AE6F78B-C02A-48BC-9E76-E4C04A813EA9}" srcOrd="2" destOrd="0" parTransId="{ADA8BA8B-0F94-4352-B6D5-CBA07F324F5E}" sibTransId="{4DD5D505-56AA-497D-8017-342E7B4C894D}"/>
    <dgm:cxn modelId="{84DA2185-BEF9-493E-94AB-4642B9176018}" type="presOf" srcId="{03FFF51A-0170-4BE3-94FE-722C2B09ED81}" destId="{35308799-241E-418F-B232-B61233C9E221}" srcOrd="0" destOrd="0" presId="urn:microsoft.com/office/officeart/2017/3/layout/DropPinTimeline"/>
    <dgm:cxn modelId="{BF8D588A-9763-4B4F-BC0D-6ACF89C1D5EA}" type="presOf" srcId="{05D1207E-C308-4F2C-95F7-9DD4C92FD93F}" destId="{CD313C8F-376D-4AF5-A3E6-F0D18F9488D1}" srcOrd="0" destOrd="0" presId="urn:microsoft.com/office/officeart/2017/3/layout/DropPinTimeline"/>
    <dgm:cxn modelId="{0A051195-110C-47AA-A51E-799ACDDD9D03}" srcId="{03FFF51A-0170-4BE3-94FE-722C2B09ED81}" destId="{6C32FC1B-D735-42D0-82F9-904C5FA5B094}" srcOrd="0" destOrd="0" parTransId="{39ABA2A7-C170-4CBE-A5BA-A866E54960A9}" sibTransId="{643E81CB-F4C8-4911-8F66-6E80EDB504D5}"/>
    <dgm:cxn modelId="{B30DFF9C-13F0-49AA-B716-6086405D69C6}" srcId="{1026D359-CB3E-426F-B988-135248E27A76}" destId="{03FFF51A-0170-4BE3-94FE-722C2B09ED81}" srcOrd="1" destOrd="0" parTransId="{7530B89F-DB1D-4E55-A855-588685BA9621}" sibTransId="{35D1B76F-4B0D-43D1-998D-A5F293C4E344}"/>
    <dgm:cxn modelId="{5CF50CB6-1860-4972-B8C2-D94EEA4B5B4C}" srcId="{05D1207E-C308-4F2C-95F7-9DD4C92FD93F}" destId="{2D411D11-DD4D-476C-9CDD-9C74CED0F19E}" srcOrd="0" destOrd="0" parTransId="{5EB31B60-068F-40B6-A3D3-D3357CF46C12}" sibTransId="{E05D8501-0FA0-4981-9EE1-191639A2F7B0}"/>
    <dgm:cxn modelId="{BF4D3CBA-6B62-420B-A525-68F6DF08649B}" type="presOf" srcId="{EE06D57D-9AAB-4886-B893-25BB6F272CA0}" destId="{53686555-9ECD-4034-83BC-B636CC8E80E6}" srcOrd="0" destOrd="0" presId="urn:microsoft.com/office/officeart/2017/3/layout/DropPinTimeline"/>
    <dgm:cxn modelId="{4AC2F4BA-4297-468B-B8E9-CDF609185FE1}" srcId="{9C5DCCF5-1C11-4813-BB46-063F8109F973}" destId="{1AB5C8EF-5714-4AEC-9C9A-DD7A49C3A7E6}" srcOrd="0" destOrd="0" parTransId="{D2BBBE17-21C2-4EF2-B9A9-9D97E2FF0D67}" sibTransId="{17300E07-4C6C-432C-83BD-D9E46A0CCACD}"/>
    <dgm:cxn modelId="{604030C1-8186-4102-856C-4D0F72D272AF}" type="presOf" srcId="{763F6D20-DA7C-4C98-835E-F3E3BB0C1B09}" destId="{040747B1-6B06-47EA-AA66-E2D355ACA279}" srcOrd="0" destOrd="0" presId="urn:microsoft.com/office/officeart/2017/3/layout/DropPinTimeline"/>
    <dgm:cxn modelId="{641B1FD9-5B40-46EE-A585-82081631E3B7}" type="presOf" srcId="{1AB5C8EF-5714-4AEC-9C9A-DD7A49C3A7E6}" destId="{92E00819-1055-496D-88D1-CC80B931B388}" srcOrd="0" destOrd="0" presId="urn:microsoft.com/office/officeart/2017/3/layout/DropPinTimeline"/>
    <dgm:cxn modelId="{B98CCEF0-E542-4FB8-AE54-7189FBC25CE5}" type="presParOf" srcId="{2BA26D7F-4D9A-4634-B790-6F81FB9963CF}" destId="{1FB060A4-09DE-43BB-AEA4-16BE835EC49A}" srcOrd="0" destOrd="0" presId="urn:microsoft.com/office/officeart/2017/3/layout/DropPinTimeline"/>
    <dgm:cxn modelId="{A367E68A-E341-46CD-8557-0BD375897E47}" type="presParOf" srcId="{2BA26D7F-4D9A-4634-B790-6F81FB9963CF}" destId="{AC6608F4-4B66-4FAA-B436-7089CE0B4E13}" srcOrd="1" destOrd="0" presId="urn:microsoft.com/office/officeart/2017/3/layout/DropPinTimeline"/>
    <dgm:cxn modelId="{9E2AD5E0-9542-4EB4-938D-276F68313634}" type="presParOf" srcId="{AC6608F4-4B66-4FAA-B436-7089CE0B4E13}" destId="{4EC1CB06-53B9-474F-B127-13B12A158520}" srcOrd="0" destOrd="0" presId="urn:microsoft.com/office/officeart/2017/3/layout/DropPinTimeline"/>
    <dgm:cxn modelId="{EA5FD1D0-BD9B-4BA2-A331-4F0464F0FDF6}" type="presParOf" srcId="{4EC1CB06-53B9-474F-B127-13B12A158520}" destId="{19F8C6E1-8F9B-4D4B-A15B-1916F1D6AC6F}" srcOrd="0" destOrd="0" presId="urn:microsoft.com/office/officeart/2017/3/layout/DropPinTimeline"/>
    <dgm:cxn modelId="{6EC64A22-BEE3-4DE5-9893-0E816F214E17}" type="presParOf" srcId="{4EC1CB06-53B9-474F-B127-13B12A158520}" destId="{9D97C48B-940B-4467-A972-0F9690E9F27D}" srcOrd="1" destOrd="0" presId="urn:microsoft.com/office/officeart/2017/3/layout/DropPinTimeline"/>
    <dgm:cxn modelId="{ECDF6710-F57B-41D7-8ABA-D963AE4F9799}" type="presParOf" srcId="{9D97C48B-940B-4467-A972-0F9690E9F27D}" destId="{6366CCB8-D7CF-4579-AC8E-EC37BECCEAAD}" srcOrd="0" destOrd="0" presId="urn:microsoft.com/office/officeart/2017/3/layout/DropPinTimeline"/>
    <dgm:cxn modelId="{893BB96B-8D7E-4749-B9A8-CBFECBB6B270}" type="presParOf" srcId="{9D97C48B-940B-4467-A972-0F9690E9F27D}" destId="{481513E5-BC12-43E8-B14C-3AAD2565A676}" srcOrd="1" destOrd="0" presId="urn:microsoft.com/office/officeart/2017/3/layout/DropPinTimeline"/>
    <dgm:cxn modelId="{738972FB-DB2F-4307-9BDB-42D38FF4FB00}" type="presParOf" srcId="{4EC1CB06-53B9-474F-B127-13B12A158520}" destId="{040747B1-6B06-47EA-AA66-E2D355ACA279}" srcOrd="2" destOrd="0" presId="urn:microsoft.com/office/officeart/2017/3/layout/DropPinTimeline"/>
    <dgm:cxn modelId="{27BED7B8-A1B1-4392-A909-7B168EE7634D}" type="presParOf" srcId="{4EC1CB06-53B9-474F-B127-13B12A158520}" destId="{53686555-9ECD-4034-83BC-B636CC8E80E6}" srcOrd="3" destOrd="0" presId="urn:microsoft.com/office/officeart/2017/3/layout/DropPinTimeline"/>
    <dgm:cxn modelId="{069FFCE6-7ADC-474F-B65D-143E6CE2834A}" type="presParOf" srcId="{4EC1CB06-53B9-474F-B127-13B12A158520}" destId="{9D9C68B7-8F47-496D-94CE-30D77C4120AD}" srcOrd="4" destOrd="0" presId="urn:microsoft.com/office/officeart/2017/3/layout/DropPinTimeline"/>
    <dgm:cxn modelId="{EED09D54-4F19-4C47-B580-125FA4B1C4CB}" type="presParOf" srcId="{4EC1CB06-53B9-474F-B127-13B12A158520}" destId="{6EB52441-80AC-4D5D-8C1A-B203087C0563}" srcOrd="5" destOrd="0" presId="urn:microsoft.com/office/officeart/2017/3/layout/DropPinTimeline"/>
    <dgm:cxn modelId="{A73A9051-3C00-4B57-A1E3-EEF9F8EC1E0A}" type="presParOf" srcId="{AC6608F4-4B66-4FAA-B436-7089CE0B4E13}" destId="{DCCA0689-A476-4FEF-9765-6E2C027D48EE}" srcOrd="1" destOrd="0" presId="urn:microsoft.com/office/officeart/2017/3/layout/DropPinTimeline"/>
    <dgm:cxn modelId="{91DA0733-E8E5-46C1-AEB8-A5EDB362504A}" type="presParOf" srcId="{AC6608F4-4B66-4FAA-B436-7089CE0B4E13}" destId="{28498C7C-DB89-4FDF-B6AA-4FB406D26AA8}" srcOrd="2" destOrd="0" presId="urn:microsoft.com/office/officeart/2017/3/layout/DropPinTimeline"/>
    <dgm:cxn modelId="{295809B0-C4AC-4603-A338-8945B7263E76}" type="presParOf" srcId="{28498C7C-DB89-4FDF-B6AA-4FB406D26AA8}" destId="{5E9382CA-91C6-4167-A259-25C030C75754}" srcOrd="0" destOrd="0" presId="urn:microsoft.com/office/officeart/2017/3/layout/DropPinTimeline"/>
    <dgm:cxn modelId="{C88FB230-AFA5-412C-B8C4-F435A911C858}" type="presParOf" srcId="{28498C7C-DB89-4FDF-B6AA-4FB406D26AA8}" destId="{1A7B9F9C-1BD0-462F-8A17-5118270AD936}" srcOrd="1" destOrd="0" presId="urn:microsoft.com/office/officeart/2017/3/layout/DropPinTimeline"/>
    <dgm:cxn modelId="{E288977B-0D95-491C-90A7-8F57F4375B2B}" type="presParOf" srcId="{1A7B9F9C-1BD0-462F-8A17-5118270AD936}" destId="{8C0D0293-75EA-4338-8899-0C2D53B90B60}" srcOrd="0" destOrd="0" presId="urn:microsoft.com/office/officeart/2017/3/layout/DropPinTimeline"/>
    <dgm:cxn modelId="{80FC16DD-A833-4B3E-8238-10D0611E3215}" type="presParOf" srcId="{1A7B9F9C-1BD0-462F-8A17-5118270AD936}" destId="{53B0F543-08CA-456C-BDE2-84AC207D4E9A}" srcOrd="1" destOrd="0" presId="urn:microsoft.com/office/officeart/2017/3/layout/DropPinTimeline"/>
    <dgm:cxn modelId="{0A90F93D-F766-4539-BC96-629791DC501F}" type="presParOf" srcId="{28498C7C-DB89-4FDF-B6AA-4FB406D26AA8}" destId="{C51770E9-3DFD-4D28-A3F3-DCE2172BBEC2}" srcOrd="2" destOrd="0" presId="urn:microsoft.com/office/officeart/2017/3/layout/DropPinTimeline"/>
    <dgm:cxn modelId="{071EB759-1DC5-4F93-AE89-AD52FF2FC180}" type="presParOf" srcId="{28498C7C-DB89-4FDF-B6AA-4FB406D26AA8}" destId="{35308799-241E-418F-B232-B61233C9E221}" srcOrd="3" destOrd="0" presId="urn:microsoft.com/office/officeart/2017/3/layout/DropPinTimeline"/>
    <dgm:cxn modelId="{B0A2F3D5-BBE2-4616-8AB4-502DDCA7B665}" type="presParOf" srcId="{28498C7C-DB89-4FDF-B6AA-4FB406D26AA8}" destId="{4D3041AC-1D6E-4B7D-A685-33C6F22B7424}" srcOrd="4" destOrd="0" presId="urn:microsoft.com/office/officeart/2017/3/layout/DropPinTimeline"/>
    <dgm:cxn modelId="{B218146B-F0A8-4233-9CB5-79281BC2E254}" type="presParOf" srcId="{28498C7C-DB89-4FDF-B6AA-4FB406D26AA8}" destId="{E2DED56E-3760-4D27-8687-14DAA8BAE586}" srcOrd="5" destOrd="0" presId="urn:microsoft.com/office/officeart/2017/3/layout/DropPinTimeline"/>
    <dgm:cxn modelId="{9C0C3F96-8E76-4002-896A-7A3EFA72424E}" type="presParOf" srcId="{AC6608F4-4B66-4FAA-B436-7089CE0B4E13}" destId="{ABF00F0E-51B1-4F77-8A94-3CE236DFE97B}" srcOrd="3" destOrd="0" presId="urn:microsoft.com/office/officeart/2017/3/layout/DropPinTimeline"/>
    <dgm:cxn modelId="{039AD148-B385-4B92-8532-38B28FDA6380}" type="presParOf" srcId="{AC6608F4-4B66-4FAA-B436-7089CE0B4E13}" destId="{CB060168-FE78-4EA7-A0FF-9D035B280A99}" srcOrd="4" destOrd="0" presId="urn:microsoft.com/office/officeart/2017/3/layout/DropPinTimeline"/>
    <dgm:cxn modelId="{7624545D-3011-45D6-B1F5-ED94223B93BE}" type="presParOf" srcId="{CB060168-FE78-4EA7-A0FF-9D035B280A99}" destId="{5AAA40DE-E6DE-4FB9-8FD0-9CDF95F42164}" srcOrd="0" destOrd="0" presId="urn:microsoft.com/office/officeart/2017/3/layout/DropPinTimeline"/>
    <dgm:cxn modelId="{DC9DAC56-F05A-4298-835C-CB62A56ADC45}" type="presParOf" srcId="{CB060168-FE78-4EA7-A0FF-9D035B280A99}" destId="{8AAF3CFC-0981-4985-AA65-6ADEA6A6256E}" srcOrd="1" destOrd="0" presId="urn:microsoft.com/office/officeart/2017/3/layout/DropPinTimeline"/>
    <dgm:cxn modelId="{41217E69-C836-4458-B378-88CAB5F282B9}" type="presParOf" srcId="{8AAF3CFC-0981-4985-AA65-6ADEA6A6256E}" destId="{2B202143-23F7-46F0-95CD-47AEC4546CA9}" srcOrd="0" destOrd="0" presId="urn:microsoft.com/office/officeart/2017/3/layout/DropPinTimeline"/>
    <dgm:cxn modelId="{FC7D24C0-26AC-483F-9A01-CE20AFEB98B3}" type="presParOf" srcId="{8AAF3CFC-0981-4985-AA65-6ADEA6A6256E}" destId="{61CA98C4-54F6-4C4A-A9C0-B2F26CE1EAAF}" srcOrd="1" destOrd="0" presId="urn:microsoft.com/office/officeart/2017/3/layout/DropPinTimeline"/>
    <dgm:cxn modelId="{E634AB77-9BA9-4814-A664-522564B80218}" type="presParOf" srcId="{CB060168-FE78-4EA7-A0FF-9D035B280A99}" destId="{379EE1A9-2F84-4C84-9C69-5402E45C3707}" srcOrd="2" destOrd="0" presId="urn:microsoft.com/office/officeart/2017/3/layout/DropPinTimeline"/>
    <dgm:cxn modelId="{36F89298-05FF-40D6-83AC-901D5F1B5AB1}" type="presParOf" srcId="{CB060168-FE78-4EA7-A0FF-9D035B280A99}" destId="{9141F2F6-A5E4-4EEC-A23A-C06109593CF5}" srcOrd="3" destOrd="0" presId="urn:microsoft.com/office/officeart/2017/3/layout/DropPinTimeline"/>
    <dgm:cxn modelId="{CF726865-3DE6-46D5-8349-B822855913C0}" type="presParOf" srcId="{CB060168-FE78-4EA7-A0FF-9D035B280A99}" destId="{76FDDF81-B62D-4685-BD18-95339BE2A80A}" srcOrd="4" destOrd="0" presId="urn:microsoft.com/office/officeart/2017/3/layout/DropPinTimeline"/>
    <dgm:cxn modelId="{20BDBC70-02AB-447F-8F10-6B9E2B224978}" type="presParOf" srcId="{CB060168-FE78-4EA7-A0FF-9D035B280A99}" destId="{1FF75711-9556-4A84-9B88-61F2CB6CD696}" srcOrd="5" destOrd="0" presId="urn:microsoft.com/office/officeart/2017/3/layout/DropPinTimeline"/>
    <dgm:cxn modelId="{748C70D9-FDEE-4C73-A697-45569878D14D}" type="presParOf" srcId="{AC6608F4-4B66-4FAA-B436-7089CE0B4E13}" destId="{90E8B6B7-C6F7-4D42-9CE4-69D43D434939}" srcOrd="5" destOrd="0" presId="urn:microsoft.com/office/officeart/2017/3/layout/DropPinTimeline"/>
    <dgm:cxn modelId="{629999BE-5774-4862-B0AE-26178BD4073D}" type="presParOf" srcId="{AC6608F4-4B66-4FAA-B436-7089CE0B4E13}" destId="{3F07A36F-D6EF-4FBB-AB28-7D4BD8B60C2D}" srcOrd="6" destOrd="0" presId="urn:microsoft.com/office/officeart/2017/3/layout/DropPinTimeline"/>
    <dgm:cxn modelId="{C2E6CECA-0CD1-4002-93ED-E931D2D238AD}" type="presParOf" srcId="{3F07A36F-D6EF-4FBB-AB28-7D4BD8B60C2D}" destId="{C39ADFBF-E3F9-4227-9564-0F576D4A2302}" srcOrd="0" destOrd="0" presId="urn:microsoft.com/office/officeart/2017/3/layout/DropPinTimeline"/>
    <dgm:cxn modelId="{C358DCAF-84B6-455B-B6A3-555BE5D3C62B}" type="presParOf" srcId="{3F07A36F-D6EF-4FBB-AB28-7D4BD8B60C2D}" destId="{7B741C04-8605-4495-9F15-EE793299185B}" srcOrd="1" destOrd="0" presId="urn:microsoft.com/office/officeart/2017/3/layout/DropPinTimeline"/>
    <dgm:cxn modelId="{49028405-570F-49A6-A381-B63856C6AAEE}" type="presParOf" srcId="{7B741C04-8605-4495-9F15-EE793299185B}" destId="{80485FC4-E1A6-4D6B-9874-D8EF9213C40E}" srcOrd="0" destOrd="0" presId="urn:microsoft.com/office/officeart/2017/3/layout/DropPinTimeline"/>
    <dgm:cxn modelId="{6B0D711F-6D07-4ABE-AC3E-3AEC844B273C}" type="presParOf" srcId="{7B741C04-8605-4495-9F15-EE793299185B}" destId="{83416527-2760-4D85-9B70-154E32DA4399}" srcOrd="1" destOrd="0" presId="urn:microsoft.com/office/officeart/2017/3/layout/DropPinTimeline"/>
    <dgm:cxn modelId="{8B9AB000-F515-4B2C-B925-4E47EB0C8251}" type="presParOf" srcId="{3F07A36F-D6EF-4FBB-AB28-7D4BD8B60C2D}" destId="{92E00819-1055-496D-88D1-CC80B931B388}" srcOrd="2" destOrd="0" presId="urn:microsoft.com/office/officeart/2017/3/layout/DropPinTimeline"/>
    <dgm:cxn modelId="{C8ADBEAC-DA0B-4AB6-9110-493BC4220AF9}" type="presParOf" srcId="{3F07A36F-D6EF-4FBB-AB28-7D4BD8B60C2D}" destId="{94E41E61-ECDC-41C0-B492-46C9733C7BB4}" srcOrd="3" destOrd="0" presId="urn:microsoft.com/office/officeart/2017/3/layout/DropPinTimeline"/>
    <dgm:cxn modelId="{8E12C662-4488-4D82-A9CD-B0B7D744CB4D}" type="presParOf" srcId="{3F07A36F-D6EF-4FBB-AB28-7D4BD8B60C2D}" destId="{E78B1F94-04F7-48FE-8C06-7D7838821A19}" srcOrd="4" destOrd="0" presId="urn:microsoft.com/office/officeart/2017/3/layout/DropPinTimeline"/>
    <dgm:cxn modelId="{2D5ACC60-36D1-41E2-BE51-1D0620AF3C71}" type="presParOf" srcId="{3F07A36F-D6EF-4FBB-AB28-7D4BD8B60C2D}" destId="{429BA41A-4D53-407F-B15E-F66997B24716}" srcOrd="5" destOrd="0" presId="urn:microsoft.com/office/officeart/2017/3/layout/DropPinTimeline"/>
    <dgm:cxn modelId="{F795302C-F43B-49B2-A8D1-D9722FA22D23}" type="presParOf" srcId="{AC6608F4-4B66-4FAA-B436-7089CE0B4E13}" destId="{51DDEE3B-3861-4304-8FEA-2F753AFA40B3}" srcOrd="7" destOrd="0" presId="urn:microsoft.com/office/officeart/2017/3/layout/DropPinTimeline"/>
    <dgm:cxn modelId="{8B569CBF-97DB-4A7A-9EF7-6A883D324306}" type="presParOf" srcId="{AC6608F4-4B66-4FAA-B436-7089CE0B4E13}" destId="{FCD659B8-9A35-4D4B-9FCD-44E02BF39E2C}" srcOrd="8" destOrd="0" presId="urn:microsoft.com/office/officeart/2017/3/layout/DropPinTimeline"/>
    <dgm:cxn modelId="{267CAD04-CA90-4EA8-B641-F18A519B2905}" type="presParOf" srcId="{FCD659B8-9A35-4D4B-9FCD-44E02BF39E2C}" destId="{3F4420BF-0DB2-4707-9B4E-56AAD2D97EF0}" srcOrd="0" destOrd="0" presId="urn:microsoft.com/office/officeart/2017/3/layout/DropPinTimeline"/>
    <dgm:cxn modelId="{33003A77-91E6-412E-A654-0C0571BC3EBF}" type="presParOf" srcId="{FCD659B8-9A35-4D4B-9FCD-44E02BF39E2C}" destId="{93E98920-82AA-4FDF-866F-58A789465BD9}" srcOrd="1" destOrd="0" presId="urn:microsoft.com/office/officeart/2017/3/layout/DropPinTimeline"/>
    <dgm:cxn modelId="{535921ED-156E-4531-81E5-345AF6959AA0}" type="presParOf" srcId="{93E98920-82AA-4FDF-866F-58A789465BD9}" destId="{999E1781-30F0-440C-8580-2FAA7CBA020C}" srcOrd="0" destOrd="0" presId="urn:microsoft.com/office/officeart/2017/3/layout/DropPinTimeline"/>
    <dgm:cxn modelId="{8E27204A-04FD-4E2B-A0A8-64340FBE4BB4}" type="presParOf" srcId="{93E98920-82AA-4FDF-866F-58A789465BD9}" destId="{C35F9B76-DB61-42E0-A955-1E9BBE813B35}" srcOrd="1" destOrd="0" presId="urn:microsoft.com/office/officeart/2017/3/layout/DropPinTimeline"/>
    <dgm:cxn modelId="{138CF3AD-F32D-4F39-BF96-C4858AB18A2D}" type="presParOf" srcId="{FCD659B8-9A35-4D4B-9FCD-44E02BF39E2C}" destId="{AF8DC1E3-E680-480F-A4A3-8D94F8D5FCE3}" srcOrd="2" destOrd="0" presId="urn:microsoft.com/office/officeart/2017/3/layout/DropPinTimeline"/>
    <dgm:cxn modelId="{D6E79175-E4A3-442F-BD63-DDA24E649D66}" type="presParOf" srcId="{FCD659B8-9A35-4D4B-9FCD-44E02BF39E2C}" destId="{CD313C8F-376D-4AF5-A3E6-F0D18F9488D1}" srcOrd="3" destOrd="0" presId="urn:microsoft.com/office/officeart/2017/3/layout/DropPinTimeline"/>
    <dgm:cxn modelId="{D28D39E2-CCAB-405B-B512-09076FF8A3DC}" type="presParOf" srcId="{FCD659B8-9A35-4D4B-9FCD-44E02BF39E2C}" destId="{34F880E6-8797-415B-9801-741CA2984F59}" srcOrd="4" destOrd="0" presId="urn:microsoft.com/office/officeart/2017/3/layout/DropPinTimeline"/>
    <dgm:cxn modelId="{522B650F-60F1-4453-A3F6-1B657F48301C}" type="presParOf" srcId="{FCD659B8-9A35-4D4B-9FCD-44E02BF39E2C}" destId="{E982D7D9-E5B7-42D0-BDAC-FD628492CE37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C6FE47-7ADE-4B22-8AFF-71F76A5E528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F19A437-975C-4EC3-AE32-BB84BB5568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Création du projet react</a:t>
          </a:r>
          <a:endParaRPr lang="en-US"/>
        </a:p>
      </dgm:t>
    </dgm:pt>
    <dgm:pt modelId="{6A12767E-8B01-4E0B-AA80-4507787C6CBB}" type="parTrans" cxnId="{E776F797-311A-4FA2-8CC4-34BD1CD6B04A}">
      <dgm:prSet/>
      <dgm:spPr/>
      <dgm:t>
        <a:bodyPr/>
        <a:lstStyle/>
        <a:p>
          <a:endParaRPr lang="en-US"/>
        </a:p>
      </dgm:t>
    </dgm:pt>
    <dgm:pt modelId="{DF1F3B37-B337-4BF9-8011-223520113D12}" type="sibTrans" cxnId="{E776F797-311A-4FA2-8CC4-34BD1CD6B04A}">
      <dgm:prSet/>
      <dgm:spPr/>
      <dgm:t>
        <a:bodyPr/>
        <a:lstStyle/>
        <a:p>
          <a:endParaRPr lang="en-US"/>
        </a:p>
      </dgm:t>
    </dgm:pt>
    <dgm:pt modelId="{282ED3D2-5EC0-4EC3-8A1A-D0932042859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Implémentation de cordova</a:t>
          </a:r>
          <a:endParaRPr lang="en-US"/>
        </a:p>
      </dgm:t>
    </dgm:pt>
    <dgm:pt modelId="{0D950B8B-BB19-466C-B68C-6C4B56F51214}" type="parTrans" cxnId="{1BA39D3C-8650-4154-B11C-48464CA3FBEE}">
      <dgm:prSet/>
      <dgm:spPr/>
      <dgm:t>
        <a:bodyPr/>
        <a:lstStyle/>
        <a:p>
          <a:endParaRPr lang="en-US"/>
        </a:p>
      </dgm:t>
    </dgm:pt>
    <dgm:pt modelId="{8FC61CBC-FE05-475D-9BCE-40C4CBAEE19C}" type="sibTrans" cxnId="{1BA39D3C-8650-4154-B11C-48464CA3FBEE}">
      <dgm:prSet/>
      <dgm:spPr/>
      <dgm:t>
        <a:bodyPr/>
        <a:lstStyle/>
        <a:p>
          <a:endParaRPr lang="en-US"/>
        </a:p>
      </dgm:t>
    </dgm:pt>
    <dgm:pt modelId="{3FD7C917-CD50-4463-9006-3652319BEB2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Implémentation des API</a:t>
          </a:r>
          <a:endParaRPr lang="en-US" dirty="0"/>
        </a:p>
      </dgm:t>
    </dgm:pt>
    <dgm:pt modelId="{98EAFD62-CEF9-4F82-AA22-8F9A375147AA}" type="parTrans" cxnId="{F6F2577A-3C50-42C5-A35A-497DD7F83391}">
      <dgm:prSet/>
      <dgm:spPr/>
      <dgm:t>
        <a:bodyPr/>
        <a:lstStyle/>
        <a:p>
          <a:endParaRPr lang="en-US"/>
        </a:p>
      </dgm:t>
    </dgm:pt>
    <dgm:pt modelId="{721D8DE1-1C35-45A1-BFD0-5A822436338D}" type="sibTrans" cxnId="{F6F2577A-3C50-42C5-A35A-497DD7F83391}">
      <dgm:prSet/>
      <dgm:spPr/>
      <dgm:t>
        <a:bodyPr/>
        <a:lstStyle/>
        <a:p>
          <a:endParaRPr lang="en-US"/>
        </a:p>
      </dgm:t>
    </dgm:pt>
    <dgm:pt modelId="{3676A48D-B1E9-46AD-8CD2-CA015B126B4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Implémentation des librairies</a:t>
          </a:r>
          <a:endParaRPr lang="en-US"/>
        </a:p>
      </dgm:t>
    </dgm:pt>
    <dgm:pt modelId="{48797FFD-133C-45BE-98D0-CD32157AC470}" type="parTrans" cxnId="{327DAEA2-9C37-4A7D-B585-A61A74A8E3C8}">
      <dgm:prSet/>
      <dgm:spPr/>
      <dgm:t>
        <a:bodyPr/>
        <a:lstStyle/>
        <a:p>
          <a:endParaRPr lang="en-US"/>
        </a:p>
      </dgm:t>
    </dgm:pt>
    <dgm:pt modelId="{862478B1-972D-40AE-9F94-A7E46AD6D538}" type="sibTrans" cxnId="{327DAEA2-9C37-4A7D-B585-A61A74A8E3C8}">
      <dgm:prSet/>
      <dgm:spPr/>
      <dgm:t>
        <a:bodyPr/>
        <a:lstStyle/>
        <a:p>
          <a:endParaRPr lang="en-US"/>
        </a:p>
      </dgm:t>
    </dgm:pt>
    <dgm:pt modelId="{C62A5418-3FE1-4F55-A3C4-C32006544C3E}" type="pres">
      <dgm:prSet presAssocID="{79C6FE47-7ADE-4B22-8AFF-71F76A5E5285}" presName="root" presStyleCnt="0">
        <dgm:presLayoutVars>
          <dgm:dir/>
          <dgm:resizeHandles val="exact"/>
        </dgm:presLayoutVars>
      </dgm:prSet>
      <dgm:spPr/>
    </dgm:pt>
    <dgm:pt modelId="{F6E888D1-73B1-4375-8347-9283C29BF7A3}" type="pres">
      <dgm:prSet presAssocID="{BF19A437-975C-4EC3-AE32-BB84BB55688E}" presName="compNode" presStyleCnt="0"/>
      <dgm:spPr/>
    </dgm:pt>
    <dgm:pt modelId="{72D8AAE1-2DD0-41AC-A7B9-B8B27CDEB1A5}" type="pres">
      <dgm:prSet presAssocID="{BF19A437-975C-4EC3-AE32-BB84BB55688E}" presName="iconBgRect" presStyleLbl="bgShp" presStyleIdx="0" presStyleCnt="4"/>
      <dgm:spPr/>
    </dgm:pt>
    <dgm:pt modelId="{BB235F30-4A18-4D9C-9802-E2B2BFCCF116}" type="pres">
      <dgm:prSet presAssocID="{BF19A437-975C-4EC3-AE32-BB84BB55688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62BAEFC-6360-4F59-82BE-88FC07970C21}" type="pres">
      <dgm:prSet presAssocID="{BF19A437-975C-4EC3-AE32-BB84BB55688E}" presName="spaceRect" presStyleCnt="0"/>
      <dgm:spPr/>
    </dgm:pt>
    <dgm:pt modelId="{773E189A-6707-4148-82A0-11DF5D9111C7}" type="pres">
      <dgm:prSet presAssocID="{BF19A437-975C-4EC3-AE32-BB84BB55688E}" presName="textRect" presStyleLbl="revTx" presStyleIdx="0" presStyleCnt="4">
        <dgm:presLayoutVars>
          <dgm:chMax val="1"/>
          <dgm:chPref val="1"/>
        </dgm:presLayoutVars>
      </dgm:prSet>
      <dgm:spPr/>
    </dgm:pt>
    <dgm:pt modelId="{FA18773B-9E5E-4C9C-A865-C81D23A44149}" type="pres">
      <dgm:prSet presAssocID="{DF1F3B37-B337-4BF9-8011-223520113D12}" presName="sibTrans" presStyleCnt="0"/>
      <dgm:spPr/>
    </dgm:pt>
    <dgm:pt modelId="{81DCEECB-2521-41FF-86FC-48F2E5385CC6}" type="pres">
      <dgm:prSet presAssocID="{282ED3D2-5EC0-4EC3-8A1A-D09320428598}" presName="compNode" presStyleCnt="0"/>
      <dgm:spPr/>
    </dgm:pt>
    <dgm:pt modelId="{3A6B06B7-A189-4032-B296-A3B85BBE785B}" type="pres">
      <dgm:prSet presAssocID="{282ED3D2-5EC0-4EC3-8A1A-D09320428598}" presName="iconBgRect" presStyleLbl="bgShp" presStyleIdx="1" presStyleCnt="4"/>
      <dgm:spPr/>
    </dgm:pt>
    <dgm:pt modelId="{AE099B6A-BE4F-4593-9274-8DA5D20A1ACB}" type="pres">
      <dgm:prSet presAssocID="{282ED3D2-5EC0-4EC3-8A1A-D0932042859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787E7CBD-B6C9-4DC3-8E2E-88B0A095387A}" type="pres">
      <dgm:prSet presAssocID="{282ED3D2-5EC0-4EC3-8A1A-D09320428598}" presName="spaceRect" presStyleCnt="0"/>
      <dgm:spPr/>
    </dgm:pt>
    <dgm:pt modelId="{02B64A66-0863-4401-803F-6A9A95BDEF79}" type="pres">
      <dgm:prSet presAssocID="{282ED3D2-5EC0-4EC3-8A1A-D09320428598}" presName="textRect" presStyleLbl="revTx" presStyleIdx="1" presStyleCnt="4">
        <dgm:presLayoutVars>
          <dgm:chMax val="1"/>
          <dgm:chPref val="1"/>
        </dgm:presLayoutVars>
      </dgm:prSet>
      <dgm:spPr/>
    </dgm:pt>
    <dgm:pt modelId="{EE6CE206-E32D-4FAF-9D18-53C7775DC392}" type="pres">
      <dgm:prSet presAssocID="{8FC61CBC-FE05-475D-9BCE-40C4CBAEE19C}" presName="sibTrans" presStyleCnt="0"/>
      <dgm:spPr/>
    </dgm:pt>
    <dgm:pt modelId="{D6908805-F76D-43EB-A78C-8DBA67097561}" type="pres">
      <dgm:prSet presAssocID="{3FD7C917-CD50-4463-9006-3652319BEB2E}" presName="compNode" presStyleCnt="0"/>
      <dgm:spPr/>
    </dgm:pt>
    <dgm:pt modelId="{FCA1CD5E-E197-4B71-9D1A-8813B8BFAA48}" type="pres">
      <dgm:prSet presAssocID="{3FD7C917-CD50-4463-9006-3652319BEB2E}" presName="iconBgRect" presStyleLbl="bgShp" presStyleIdx="2" presStyleCnt="4"/>
      <dgm:spPr/>
    </dgm:pt>
    <dgm:pt modelId="{F060CA5D-6C12-41FB-9302-8B3B2987CB40}" type="pres">
      <dgm:prSet presAssocID="{3FD7C917-CD50-4463-9006-3652319BEB2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378C18FC-95E3-46E1-BD18-B114D4011D05}" type="pres">
      <dgm:prSet presAssocID="{3FD7C917-CD50-4463-9006-3652319BEB2E}" presName="spaceRect" presStyleCnt="0"/>
      <dgm:spPr/>
    </dgm:pt>
    <dgm:pt modelId="{D47C8996-453D-4937-847D-EBE738F3223B}" type="pres">
      <dgm:prSet presAssocID="{3FD7C917-CD50-4463-9006-3652319BEB2E}" presName="textRect" presStyleLbl="revTx" presStyleIdx="2" presStyleCnt="4">
        <dgm:presLayoutVars>
          <dgm:chMax val="1"/>
          <dgm:chPref val="1"/>
        </dgm:presLayoutVars>
      </dgm:prSet>
      <dgm:spPr/>
    </dgm:pt>
    <dgm:pt modelId="{D7455861-FFB9-4EC3-83D5-BE3058310EED}" type="pres">
      <dgm:prSet presAssocID="{721D8DE1-1C35-45A1-BFD0-5A822436338D}" presName="sibTrans" presStyleCnt="0"/>
      <dgm:spPr/>
    </dgm:pt>
    <dgm:pt modelId="{843AAF35-76D4-481E-B77F-2CDD4D064D29}" type="pres">
      <dgm:prSet presAssocID="{3676A48D-B1E9-46AD-8CD2-CA015B126B49}" presName="compNode" presStyleCnt="0"/>
      <dgm:spPr/>
    </dgm:pt>
    <dgm:pt modelId="{D73FE2AC-E946-4A96-B3B6-40674C8BA0E3}" type="pres">
      <dgm:prSet presAssocID="{3676A48D-B1E9-46AD-8CD2-CA015B126B49}" presName="iconBgRect" presStyleLbl="bgShp" presStyleIdx="3" presStyleCnt="4"/>
      <dgm:spPr/>
    </dgm:pt>
    <dgm:pt modelId="{0D71FA33-A05A-47F9-A43D-1B76A6197123}" type="pres">
      <dgm:prSet presAssocID="{3676A48D-B1E9-46AD-8CD2-CA015B126B4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es"/>
        </a:ext>
      </dgm:extLst>
    </dgm:pt>
    <dgm:pt modelId="{E9207487-892D-4B6B-AC37-8C6C95D43D76}" type="pres">
      <dgm:prSet presAssocID="{3676A48D-B1E9-46AD-8CD2-CA015B126B49}" presName="spaceRect" presStyleCnt="0"/>
      <dgm:spPr/>
    </dgm:pt>
    <dgm:pt modelId="{663E1B72-123C-4D7E-83A8-755B65A54977}" type="pres">
      <dgm:prSet presAssocID="{3676A48D-B1E9-46AD-8CD2-CA015B126B4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BA39D3C-8650-4154-B11C-48464CA3FBEE}" srcId="{79C6FE47-7ADE-4B22-8AFF-71F76A5E5285}" destId="{282ED3D2-5EC0-4EC3-8A1A-D09320428598}" srcOrd="1" destOrd="0" parTransId="{0D950B8B-BB19-466C-B68C-6C4B56F51214}" sibTransId="{8FC61CBC-FE05-475D-9BCE-40C4CBAEE19C}"/>
    <dgm:cxn modelId="{9B7AF03F-537C-4FE5-BCDD-3C5085EBA36B}" type="presOf" srcId="{3FD7C917-CD50-4463-9006-3652319BEB2E}" destId="{D47C8996-453D-4937-847D-EBE738F3223B}" srcOrd="0" destOrd="0" presId="urn:microsoft.com/office/officeart/2018/5/layout/IconCircleLabelList"/>
    <dgm:cxn modelId="{9B4C4761-2C1D-4487-890D-7F5370742FE1}" type="presOf" srcId="{282ED3D2-5EC0-4EC3-8A1A-D09320428598}" destId="{02B64A66-0863-4401-803F-6A9A95BDEF79}" srcOrd="0" destOrd="0" presId="urn:microsoft.com/office/officeart/2018/5/layout/IconCircleLabelList"/>
    <dgm:cxn modelId="{F6F2577A-3C50-42C5-A35A-497DD7F83391}" srcId="{79C6FE47-7ADE-4B22-8AFF-71F76A5E5285}" destId="{3FD7C917-CD50-4463-9006-3652319BEB2E}" srcOrd="2" destOrd="0" parTransId="{98EAFD62-CEF9-4F82-AA22-8F9A375147AA}" sibTransId="{721D8DE1-1C35-45A1-BFD0-5A822436338D}"/>
    <dgm:cxn modelId="{AA5AFF8B-3812-40C2-9A71-48B7A6A68982}" type="presOf" srcId="{79C6FE47-7ADE-4B22-8AFF-71F76A5E5285}" destId="{C62A5418-3FE1-4F55-A3C4-C32006544C3E}" srcOrd="0" destOrd="0" presId="urn:microsoft.com/office/officeart/2018/5/layout/IconCircleLabelList"/>
    <dgm:cxn modelId="{E776F797-311A-4FA2-8CC4-34BD1CD6B04A}" srcId="{79C6FE47-7ADE-4B22-8AFF-71F76A5E5285}" destId="{BF19A437-975C-4EC3-AE32-BB84BB55688E}" srcOrd="0" destOrd="0" parTransId="{6A12767E-8B01-4E0B-AA80-4507787C6CBB}" sibTransId="{DF1F3B37-B337-4BF9-8011-223520113D12}"/>
    <dgm:cxn modelId="{327DAEA2-9C37-4A7D-B585-A61A74A8E3C8}" srcId="{79C6FE47-7ADE-4B22-8AFF-71F76A5E5285}" destId="{3676A48D-B1E9-46AD-8CD2-CA015B126B49}" srcOrd="3" destOrd="0" parTransId="{48797FFD-133C-45BE-98D0-CD32157AC470}" sibTransId="{862478B1-972D-40AE-9F94-A7E46AD6D538}"/>
    <dgm:cxn modelId="{E18BAAB6-B42E-4969-B98B-DA148D94BC85}" type="presOf" srcId="{BF19A437-975C-4EC3-AE32-BB84BB55688E}" destId="{773E189A-6707-4148-82A0-11DF5D9111C7}" srcOrd="0" destOrd="0" presId="urn:microsoft.com/office/officeart/2018/5/layout/IconCircleLabelList"/>
    <dgm:cxn modelId="{F734BDDB-C1E8-4506-AEBB-2F68DE76D9F3}" type="presOf" srcId="{3676A48D-B1E9-46AD-8CD2-CA015B126B49}" destId="{663E1B72-123C-4D7E-83A8-755B65A54977}" srcOrd="0" destOrd="0" presId="urn:microsoft.com/office/officeart/2018/5/layout/IconCircleLabelList"/>
    <dgm:cxn modelId="{4C298C2E-5E40-484B-A8C0-3E8B3539DEC1}" type="presParOf" srcId="{C62A5418-3FE1-4F55-A3C4-C32006544C3E}" destId="{F6E888D1-73B1-4375-8347-9283C29BF7A3}" srcOrd="0" destOrd="0" presId="urn:microsoft.com/office/officeart/2018/5/layout/IconCircleLabelList"/>
    <dgm:cxn modelId="{53F33C63-674E-4798-82FE-47D2360EA0EB}" type="presParOf" srcId="{F6E888D1-73B1-4375-8347-9283C29BF7A3}" destId="{72D8AAE1-2DD0-41AC-A7B9-B8B27CDEB1A5}" srcOrd="0" destOrd="0" presId="urn:microsoft.com/office/officeart/2018/5/layout/IconCircleLabelList"/>
    <dgm:cxn modelId="{95C8B439-CFBD-40AC-A073-6747E5C6501D}" type="presParOf" srcId="{F6E888D1-73B1-4375-8347-9283C29BF7A3}" destId="{BB235F30-4A18-4D9C-9802-E2B2BFCCF116}" srcOrd="1" destOrd="0" presId="urn:microsoft.com/office/officeart/2018/5/layout/IconCircleLabelList"/>
    <dgm:cxn modelId="{82DCDE7D-2FB2-48FB-945F-7BD7C98B5C0C}" type="presParOf" srcId="{F6E888D1-73B1-4375-8347-9283C29BF7A3}" destId="{D62BAEFC-6360-4F59-82BE-88FC07970C21}" srcOrd="2" destOrd="0" presId="urn:microsoft.com/office/officeart/2018/5/layout/IconCircleLabelList"/>
    <dgm:cxn modelId="{6322BB1B-6AB2-4B22-AEC4-323E74346FF8}" type="presParOf" srcId="{F6E888D1-73B1-4375-8347-9283C29BF7A3}" destId="{773E189A-6707-4148-82A0-11DF5D9111C7}" srcOrd="3" destOrd="0" presId="urn:microsoft.com/office/officeart/2018/5/layout/IconCircleLabelList"/>
    <dgm:cxn modelId="{3D8F12D8-3B57-4309-BCD7-58E176F7AE90}" type="presParOf" srcId="{C62A5418-3FE1-4F55-A3C4-C32006544C3E}" destId="{FA18773B-9E5E-4C9C-A865-C81D23A44149}" srcOrd="1" destOrd="0" presId="urn:microsoft.com/office/officeart/2018/5/layout/IconCircleLabelList"/>
    <dgm:cxn modelId="{CBACFE1F-A280-47A2-B996-8287C28A08B7}" type="presParOf" srcId="{C62A5418-3FE1-4F55-A3C4-C32006544C3E}" destId="{81DCEECB-2521-41FF-86FC-48F2E5385CC6}" srcOrd="2" destOrd="0" presId="urn:microsoft.com/office/officeart/2018/5/layout/IconCircleLabelList"/>
    <dgm:cxn modelId="{2DFECDD9-0BA8-4AD0-AED5-E08DB0B9A9EB}" type="presParOf" srcId="{81DCEECB-2521-41FF-86FC-48F2E5385CC6}" destId="{3A6B06B7-A189-4032-B296-A3B85BBE785B}" srcOrd="0" destOrd="0" presId="urn:microsoft.com/office/officeart/2018/5/layout/IconCircleLabelList"/>
    <dgm:cxn modelId="{518CB4C5-BE76-464A-ABDC-60D2114DA7BA}" type="presParOf" srcId="{81DCEECB-2521-41FF-86FC-48F2E5385CC6}" destId="{AE099B6A-BE4F-4593-9274-8DA5D20A1ACB}" srcOrd="1" destOrd="0" presId="urn:microsoft.com/office/officeart/2018/5/layout/IconCircleLabelList"/>
    <dgm:cxn modelId="{331BD258-E7A4-4A3C-86AF-EB65FF860BCB}" type="presParOf" srcId="{81DCEECB-2521-41FF-86FC-48F2E5385CC6}" destId="{787E7CBD-B6C9-4DC3-8E2E-88B0A095387A}" srcOrd="2" destOrd="0" presId="urn:microsoft.com/office/officeart/2018/5/layout/IconCircleLabelList"/>
    <dgm:cxn modelId="{44A6DDD8-D71D-4A9C-B07A-DA6118C30D29}" type="presParOf" srcId="{81DCEECB-2521-41FF-86FC-48F2E5385CC6}" destId="{02B64A66-0863-4401-803F-6A9A95BDEF79}" srcOrd="3" destOrd="0" presId="urn:microsoft.com/office/officeart/2018/5/layout/IconCircleLabelList"/>
    <dgm:cxn modelId="{08420F17-013A-426E-B2F4-DB5859100368}" type="presParOf" srcId="{C62A5418-3FE1-4F55-A3C4-C32006544C3E}" destId="{EE6CE206-E32D-4FAF-9D18-53C7775DC392}" srcOrd="3" destOrd="0" presId="urn:microsoft.com/office/officeart/2018/5/layout/IconCircleLabelList"/>
    <dgm:cxn modelId="{F62E95C0-4ECC-41C9-A761-C1BB00012870}" type="presParOf" srcId="{C62A5418-3FE1-4F55-A3C4-C32006544C3E}" destId="{D6908805-F76D-43EB-A78C-8DBA67097561}" srcOrd="4" destOrd="0" presId="urn:microsoft.com/office/officeart/2018/5/layout/IconCircleLabelList"/>
    <dgm:cxn modelId="{39393DFE-64A1-4E71-9BD3-51863AFB59E1}" type="presParOf" srcId="{D6908805-F76D-43EB-A78C-8DBA67097561}" destId="{FCA1CD5E-E197-4B71-9D1A-8813B8BFAA48}" srcOrd="0" destOrd="0" presId="urn:microsoft.com/office/officeart/2018/5/layout/IconCircleLabelList"/>
    <dgm:cxn modelId="{C2AB6626-4CE8-4537-9E42-82115C2A9E73}" type="presParOf" srcId="{D6908805-F76D-43EB-A78C-8DBA67097561}" destId="{F060CA5D-6C12-41FB-9302-8B3B2987CB40}" srcOrd="1" destOrd="0" presId="urn:microsoft.com/office/officeart/2018/5/layout/IconCircleLabelList"/>
    <dgm:cxn modelId="{E00E0D4B-2B9B-4207-9CD7-D1D8228210DF}" type="presParOf" srcId="{D6908805-F76D-43EB-A78C-8DBA67097561}" destId="{378C18FC-95E3-46E1-BD18-B114D4011D05}" srcOrd="2" destOrd="0" presId="urn:microsoft.com/office/officeart/2018/5/layout/IconCircleLabelList"/>
    <dgm:cxn modelId="{B18C4C5A-9B13-41F8-AC24-7F4D4FC6CBA3}" type="presParOf" srcId="{D6908805-F76D-43EB-A78C-8DBA67097561}" destId="{D47C8996-453D-4937-847D-EBE738F3223B}" srcOrd="3" destOrd="0" presId="urn:microsoft.com/office/officeart/2018/5/layout/IconCircleLabelList"/>
    <dgm:cxn modelId="{F152106D-8C11-4079-849A-30B5C299EC92}" type="presParOf" srcId="{C62A5418-3FE1-4F55-A3C4-C32006544C3E}" destId="{D7455861-FFB9-4EC3-83D5-BE3058310EED}" srcOrd="5" destOrd="0" presId="urn:microsoft.com/office/officeart/2018/5/layout/IconCircleLabelList"/>
    <dgm:cxn modelId="{04B6D83C-A1C2-49B1-8A16-1737DE535951}" type="presParOf" srcId="{C62A5418-3FE1-4F55-A3C4-C32006544C3E}" destId="{843AAF35-76D4-481E-B77F-2CDD4D064D29}" srcOrd="6" destOrd="0" presId="urn:microsoft.com/office/officeart/2018/5/layout/IconCircleLabelList"/>
    <dgm:cxn modelId="{408CA88E-0A2F-4046-AA74-A46535B701CC}" type="presParOf" srcId="{843AAF35-76D4-481E-B77F-2CDD4D064D29}" destId="{D73FE2AC-E946-4A96-B3B6-40674C8BA0E3}" srcOrd="0" destOrd="0" presId="urn:microsoft.com/office/officeart/2018/5/layout/IconCircleLabelList"/>
    <dgm:cxn modelId="{994E302A-F062-417B-93AB-6E3F2C4C3E8B}" type="presParOf" srcId="{843AAF35-76D4-481E-B77F-2CDD4D064D29}" destId="{0D71FA33-A05A-47F9-A43D-1B76A6197123}" srcOrd="1" destOrd="0" presId="urn:microsoft.com/office/officeart/2018/5/layout/IconCircleLabelList"/>
    <dgm:cxn modelId="{D7504BC0-C1CF-48CB-8977-4C5169845E8C}" type="presParOf" srcId="{843AAF35-76D4-481E-B77F-2CDD4D064D29}" destId="{E9207487-892D-4B6B-AC37-8C6C95D43D76}" srcOrd="2" destOrd="0" presId="urn:microsoft.com/office/officeart/2018/5/layout/IconCircleLabelList"/>
    <dgm:cxn modelId="{7AAEFB3F-7C8A-4622-9D53-14368AC24CF6}" type="presParOf" srcId="{843AAF35-76D4-481E-B77F-2CDD4D064D29}" destId="{663E1B72-123C-4D7E-83A8-755B65A5497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8CE7CE-7502-4431-972E-5D99A60E3F0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B1E8608-5AF3-4D41-A7A1-98D7DE4B842E}">
      <dgm:prSet/>
      <dgm:spPr/>
      <dgm:t>
        <a:bodyPr/>
        <a:lstStyle/>
        <a:p>
          <a:r>
            <a:rPr lang="fr-FR" dirty="0"/>
            <a:t>Recherche de lieux supplémentaire</a:t>
          </a:r>
        </a:p>
        <a:p>
          <a:r>
            <a:rPr lang="fr-FR" dirty="0"/>
            <a:t> – Jérémie</a:t>
          </a:r>
          <a:endParaRPr lang="en-US" dirty="0"/>
        </a:p>
      </dgm:t>
    </dgm:pt>
    <dgm:pt modelId="{605F356A-0384-40D8-A469-E64BED3D2381}" type="parTrans" cxnId="{4A639C56-7B18-49E5-A47C-C1B44EC618A1}">
      <dgm:prSet/>
      <dgm:spPr/>
      <dgm:t>
        <a:bodyPr/>
        <a:lstStyle/>
        <a:p>
          <a:endParaRPr lang="en-US"/>
        </a:p>
      </dgm:t>
    </dgm:pt>
    <dgm:pt modelId="{C4357E02-544A-4FDA-BD73-D9D97430D1B5}" type="sibTrans" cxnId="{4A639C56-7B18-49E5-A47C-C1B44EC618A1}">
      <dgm:prSet/>
      <dgm:spPr/>
      <dgm:t>
        <a:bodyPr/>
        <a:lstStyle/>
        <a:p>
          <a:endParaRPr lang="en-US"/>
        </a:p>
      </dgm:t>
    </dgm:pt>
    <dgm:pt modelId="{61C66ED0-5519-4A47-A7C5-85EB2935DF9C}">
      <dgm:prSet/>
      <dgm:spPr/>
      <dgm:t>
        <a:bodyPr/>
        <a:lstStyle/>
        <a:p>
          <a:r>
            <a:rPr lang="fr-FR" dirty="0"/>
            <a:t>Créer la maquette</a:t>
          </a:r>
        </a:p>
        <a:p>
          <a:r>
            <a:rPr lang="fr-FR" dirty="0"/>
            <a:t> – Noé</a:t>
          </a:r>
          <a:endParaRPr lang="en-US" dirty="0"/>
        </a:p>
      </dgm:t>
    </dgm:pt>
    <dgm:pt modelId="{F0050588-7256-4324-B3E0-A04DE3534F27}" type="parTrans" cxnId="{5A07EA54-EF06-46F6-9C0C-7B056D3C02F7}">
      <dgm:prSet/>
      <dgm:spPr/>
      <dgm:t>
        <a:bodyPr/>
        <a:lstStyle/>
        <a:p>
          <a:endParaRPr lang="en-US"/>
        </a:p>
      </dgm:t>
    </dgm:pt>
    <dgm:pt modelId="{4420E06C-E8AA-45D2-85ED-18A5BF631AA9}" type="sibTrans" cxnId="{5A07EA54-EF06-46F6-9C0C-7B056D3C02F7}">
      <dgm:prSet/>
      <dgm:spPr/>
      <dgm:t>
        <a:bodyPr/>
        <a:lstStyle/>
        <a:p>
          <a:endParaRPr lang="en-US"/>
        </a:p>
      </dgm:t>
    </dgm:pt>
    <dgm:pt modelId="{9B5DF79D-C8F2-48A6-8125-94F39C8558C7}">
      <dgm:prSet/>
      <dgm:spPr/>
      <dgm:t>
        <a:bodyPr/>
        <a:lstStyle/>
        <a:p>
          <a:r>
            <a:rPr lang="fr-FR" dirty="0"/>
            <a:t>Implémentation de </a:t>
          </a:r>
          <a:r>
            <a:rPr lang="fr-FR" dirty="0" err="1"/>
            <a:t>React</a:t>
          </a:r>
          <a:r>
            <a:rPr lang="fr-FR" dirty="0"/>
            <a:t> avec Cordova</a:t>
          </a:r>
        </a:p>
        <a:p>
          <a:r>
            <a:rPr lang="fr-FR" dirty="0"/>
            <a:t>- Adrien</a:t>
          </a:r>
          <a:endParaRPr lang="en-US" dirty="0"/>
        </a:p>
      </dgm:t>
    </dgm:pt>
    <dgm:pt modelId="{053196A0-B59C-4DB7-B6A9-7F6D0C7F3971}" type="parTrans" cxnId="{47165FC8-13B2-49C3-8F5A-24B649BE74B8}">
      <dgm:prSet/>
      <dgm:spPr/>
      <dgm:t>
        <a:bodyPr/>
        <a:lstStyle/>
        <a:p>
          <a:endParaRPr lang="en-US"/>
        </a:p>
      </dgm:t>
    </dgm:pt>
    <dgm:pt modelId="{2E3E44CE-EDA3-4A90-AB6D-82C622979DF4}" type="sibTrans" cxnId="{47165FC8-13B2-49C3-8F5A-24B649BE74B8}">
      <dgm:prSet/>
      <dgm:spPr/>
      <dgm:t>
        <a:bodyPr/>
        <a:lstStyle/>
        <a:p>
          <a:endParaRPr lang="en-US"/>
        </a:p>
      </dgm:t>
    </dgm:pt>
    <dgm:pt modelId="{8B149E20-1087-431C-AE52-B0999550413F}">
      <dgm:prSet/>
      <dgm:spPr/>
      <dgm:t>
        <a:bodyPr/>
        <a:lstStyle/>
        <a:p>
          <a:r>
            <a:rPr lang="fr-FR" dirty="0"/>
            <a:t>Implémentation de la carte</a:t>
          </a:r>
        </a:p>
        <a:p>
          <a:r>
            <a:rPr lang="fr-FR" dirty="0"/>
            <a:t> - Alban et Thomas</a:t>
          </a:r>
          <a:endParaRPr lang="en-US" dirty="0"/>
        </a:p>
      </dgm:t>
    </dgm:pt>
    <dgm:pt modelId="{23896095-9ADE-4FEF-8776-E6AFF49C0924}" type="parTrans" cxnId="{7D46D9DC-EB43-49AC-945A-CF8CD9556B60}">
      <dgm:prSet/>
      <dgm:spPr/>
      <dgm:t>
        <a:bodyPr/>
        <a:lstStyle/>
        <a:p>
          <a:endParaRPr lang="en-US"/>
        </a:p>
      </dgm:t>
    </dgm:pt>
    <dgm:pt modelId="{B2988C9F-F4DB-4514-9A68-FD94D9182046}" type="sibTrans" cxnId="{7D46D9DC-EB43-49AC-945A-CF8CD9556B60}">
      <dgm:prSet/>
      <dgm:spPr/>
      <dgm:t>
        <a:bodyPr/>
        <a:lstStyle/>
        <a:p>
          <a:endParaRPr lang="en-US"/>
        </a:p>
      </dgm:t>
    </dgm:pt>
    <dgm:pt modelId="{B3743D38-3583-4D58-A559-9743FE622DF7}">
      <dgm:prSet/>
      <dgm:spPr/>
      <dgm:t>
        <a:bodyPr/>
        <a:lstStyle/>
        <a:p>
          <a:r>
            <a:rPr lang="fr-FR" dirty="0"/>
            <a:t>Création de la base de données</a:t>
          </a:r>
        </a:p>
        <a:p>
          <a:r>
            <a:rPr lang="fr-FR" dirty="0"/>
            <a:t>– Nathan</a:t>
          </a:r>
          <a:endParaRPr lang="en-US" dirty="0"/>
        </a:p>
      </dgm:t>
    </dgm:pt>
    <dgm:pt modelId="{4F48D6E5-7616-43A2-BD16-921ECAA3253D}" type="parTrans" cxnId="{ABA61882-1769-4FAB-A493-8D541774FDD4}">
      <dgm:prSet/>
      <dgm:spPr/>
      <dgm:t>
        <a:bodyPr/>
        <a:lstStyle/>
        <a:p>
          <a:endParaRPr lang="fr-FR"/>
        </a:p>
      </dgm:t>
    </dgm:pt>
    <dgm:pt modelId="{9C34A89A-0777-41DF-BB69-53276AA6EB40}" type="sibTrans" cxnId="{ABA61882-1769-4FAB-A493-8D541774FDD4}">
      <dgm:prSet/>
      <dgm:spPr/>
      <dgm:t>
        <a:bodyPr/>
        <a:lstStyle/>
        <a:p>
          <a:endParaRPr lang="fr-FR"/>
        </a:p>
      </dgm:t>
    </dgm:pt>
    <dgm:pt modelId="{0892B263-B232-46C3-BBE6-BC392F55EE40}" type="pres">
      <dgm:prSet presAssocID="{108CE7CE-7502-4431-972E-5D99A60E3F03}" presName="diagram" presStyleCnt="0">
        <dgm:presLayoutVars>
          <dgm:dir/>
          <dgm:resizeHandles val="exact"/>
        </dgm:presLayoutVars>
      </dgm:prSet>
      <dgm:spPr/>
    </dgm:pt>
    <dgm:pt modelId="{7F059E21-2EAB-4963-ACAF-E45F51A2642D}" type="pres">
      <dgm:prSet presAssocID="{CB1E8608-5AF3-4D41-A7A1-98D7DE4B842E}" presName="node" presStyleLbl="node1" presStyleIdx="0" presStyleCnt="5">
        <dgm:presLayoutVars>
          <dgm:bulletEnabled val="1"/>
        </dgm:presLayoutVars>
      </dgm:prSet>
      <dgm:spPr/>
    </dgm:pt>
    <dgm:pt modelId="{53AC4600-76B6-40D9-8C67-00561B268F4E}" type="pres">
      <dgm:prSet presAssocID="{C4357E02-544A-4FDA-BD73-D9D97430D1B5}" presName="sibTrans" presStyleCnt="0"/>
      <dgm:spPr/>
    </dgm:pt>
    <dgm:pt modelId="{C5795DD1-60BF-40F2-8574-DF4DD6131139}" type="pres">
      <dgm:prSet presAssocID="{B3743D38-3583-4D58-A559-9743FE622DF7}" presName="node" presStyleLbl="node1" presStyleIdx="1" presStyleCnt="5">
        <dgm:presLayoutVars>
          <dgm:bulletEnabled val="1"/>
        </dgm:presLayoutVars>
      </dgm:prSet>
      <dgm:spPr/>
    </dgm:pt>
    <dgm:pt modelId="{DE386AF2-0518-49D7-9836-71FF5A65BABF}" type="pres">
      <dgm:prSet presAssocID="{9C34A89A-0777-41DF-BB69-53276AA6EB40}" presName="sibTrans" presStyleCnt="0"/>
      <dgm:spPr/>
    </dgm:pt>
    <dgm:pt modelId="{B4FEB14B-B9BF-4C9D-A857-9A31CFF06F13}" type="pres">
      <dgm:prSet presAssocID="{61C66ED0-5519-4A47-A7C5-85EB2935DF9C}" presName="node" presStyleLbl="node1" presStyleIdx="2" presStyleCnt="5">
        <dgm:presLayoutVars>
          <dgm:bulletEnabled val="1"/>
        </dgm:presLayoutVars>
      </dgm:prSet>
      <dgm:spPr/>
    </dgm:pt>
    <dgm:pt modelId="{43C534B3-DF52-4BDA-9F6D-CE7C6DCA25FB}" type="pres">
      <dgm:prSet presAssocID="{4420E06C-E8AA-45D2-85ED-18A5BF631AA9}" presName="sibTrans" presStyleCnt="0"/>
      <dgm:spPr/>
    </dgm:pt>
    <dgm:pt modelId="{F000A649-4BDF-4F51-AEB6-A8C55F75D3C4}" type="pres">
      <dgm:prSet presAssocID="{9B5DF79D-C8F2-48A6-8125-94F39C8558C7}" presName="node" presStyleLbl="node1" presStyleIdx="3" presStyleCnt="5">
        <dgm:presLayoutVars>
          <dgm:bulletEnabled val="1"/>
        </dgm:presLayoutVars>
      </dgm:prSet>
      <dgm:spPr/>
    </dgm:pt>
    <dgm:pt modelId="{992975BE-A619-4EB4-9E66-CFFD6F8EFAE2}" type="pres">
      <dgm:prSet presAssocID="{2E3E44CE-EDA3-4A90-AB6D-82C622979DF4}" presName="sibTrans" presStyleCnt="0"/>
      <dgm:spPr/>
    </dgm:pt>
    <dgm:pt modelId="{C38BA6F5-D2BB-470D-8A2A-61FE4672647E}" type="pres">
      <dgm:prSet presAssocID="{8B149E20-1087-431C-AE52-B0999550413F}" presName="node" presStyleLbl="node1" presStyleIdx="4" presStyleCnt="5">
        <dgm:presLayoutVars>
          <dgm:bulletEnabled val="1"/>
        </dgm:presLayoutVars>
      </dgm:prSet>
      <dgm:spPr/>
    </dgm:pt>
  </dgm:ptLst>
  <dgm:cxnLst>
    <dgm:cxn modelId="{E49C5F2F-DDA1-42FD-B1DF-2CC3E6359D2C}" type="presOf" srcId="{61C66ED0-5519-4A47-A7C5-85EB2935DF9C}" destId="{B4FEB14B-B9BF-4C9D-A857-9A31CFF06F13}" srcOrd="0" destOrd="0" presId="urn:microsoft.com/office/officeart/2005/8/layout/default"/>
    <dgm:cxn modelId="{97650330-361E-4DF3-A557-1F4300270010}" type="presOf" srcId="{9B5DF79D-C8F2-48A6-8125-94F39C8558C7}" destId="{F000A649-4BDF-4F51-AEB6-A8C55F75D3C4}" srcOrd="0" destOrd="0" presId="urn:microsoft.com/office/officeart/2005/8/layout/default"/>
    <dgm:cxn modelId="{B8438C30-19F7-4E82-9B8B-FD02B2498536}" type="presOf" srcId="{CB1E8608-5AF3-4D41-A7A1-98D7DE4B842E}" destId="{7F059E21-2EAB-4963-ACAF-E45F51A2642D}" srcOrd="0" destOrd="0" presId="urn:microsoft.com/office/officeart/2005/8/layout/default"/>
    <dgm:cxn modelId="{782FFB3A-A77F-40EB-9BA3-07B942C1EC89}" type="presOf" srcId="{B3743D38-3583-4D58-A559-9743FE622DF7}" destId="{C5795DD1-60BF-40F2-8574-DF4DD6131139}" srcOrd="0" destOrd="0" presId="urn:microsoft.com/office/officeart/2005/8/layout/default"/>
    <dgm:cxn modelId="{5A07EA54-EF06-46F6-9C0C-7B056D3C02F7}" srcId="{108CE7CE-7502-4431-972E-5D99A60E3F03}" destId="{61C66ED0-5519-4A47-A7C5-85EB2935DF9C}" srcOrd="2" destOrd="0" parTransId="{F0050588-7256-4324-B3E0-A04DE3534F27}" sibTransId="{4420E06C-E8AA-45D2-85ED-18A5BF631AA9}"/>
    <dgm:cxn modelId="{4A639C56-7B18-49E5-A47C-C1B44EC618A1}" srcId="{108CE7CE-7502-4431-972E-5D99A60E3F03}" destId="{CB1E8608-5AF3-4D41-A7A1-98D7DE4B842E}" srcOrd="0" destOrd="0" parTransId="{605F356A-0384-40D8-A469-E64BED3D2381}" sibTransId="{C4357E02-544A-4FDA-BD73-D9D97430D1B5}"/>
    <dgm:cxn modelId="{ABA61882-1769-4FAB-A493-8D541774FDD4}" srcId="{108CE7CE-7502-4431-972E-5D99A60E3F03}" destId="{B3743D38-3583-4D58-A559-9743FE622DF7}" srcOrd="1" destOrd="0" parTransId="{4F48D6E5-7616-43A2-BD16-921ECAA3253D}" sibTransId="{9C34A89A-0777-41DF-BB69-53276AA6EB40}"/>
    <dgm:cxn modelId="{2C60CA91-A34A-48EA-9D51-EB7AC36490DE}" type="presOf" srcId="{108CE7CE-7502-4431-972E-5D99A60E3F03}" destId="{0892B263-B232-46C3-BBE6-BC392F55EE40}" srcOrd="0" destOrd="0" presId="urn:microsoft.com/office/officeart/2005/8/layout/default"/>
    <dgm:cxn modelId="{E737EAAB-C7F9-4B11-A582-D966C408F62A}" type="presOf" srcId="{8B149E20-1087-431C-AE52-B0999550413F}" destId="{C38BA6F5-D2BB-470D-8A2A-61FE4672647E}" srcOrd="0" destOrd="0" presId="urn:microsoft.com/office/officeart/2005/8/layout/default"/>
    <dgm:cxn modelId="{47165FC8-13B2-49C3-8F5A-24B649BE74B8}" srcId="{108CE7CE-7502-4431-972E-5D99A60E3F03}" destId="{9B5DF79D-C8F2-48A6-8125-94F39C8558C7}" srcOrd="3" destOrd="0" parTransId="{053196A0-B59C-4DB7-B6A9-7F6D0C7F3971}" sibTransId="{2E3E44CE-EDA3-4A90-AB6D-82C622979DF4}"/>
    <dgm:cxn modelId="{7D46D9DC-EB43-49AC-945A-CF8CD9556B60}" srcId="{108CE7CE-7502-4431-972E-5D99A60E3F03}" destId="{8B149E20-1087-431C-AE52-B0999550413F}" srcOrd="4" destOrd="0" parTransId="{23896095-9ADE-4FEF-8776-E6AFF49C0924}" sibTransId="{B2988C9F-F4DB-4514-9A68-FD94D9182046}"/>
    <dgm:cxn modelId="{1946181D-1C1A-4E2C-A0EF-E11EF57BB1DF}" type="presParOf" srcId="{0892B263-B232-46C3-BBE6-BC392F55EE40}" destId="{7F059E21-2EAB-4963-ACAF-E45F51A2642D}" srcOrd="0" destOrd="0" presId="urn:microsoft.com/office/officeart/2005/8/layout/default"/>
    <dgm:cxn modelId="{B0362EA9-9BB0-420B-8BFB-A61F2045D76C}" type="presParOf" srcId="{0892B263-B232-46C3-BBE6-BC392F55EE40}" destId="{53AC4600-76B6-40D9-8C67-00561B268F4E}" srcOrd="1" destOrd="0" presId="urn:microsoft.com/office/officeart/2005/8/layout/default"/>
    <dgm:cxn modelId="{212E22E9-618D-429A-8E75-FC4F806E3A6D}" type="presParOf" srcId="{0892B263-B232-46C3-BBE6-BC392F55EE40}" destId="{C5795DD1-60BF-40F2-8574-DF4DD6131139}" srcOrd="2" destOrd="0" presId="urn:microsoft.com/office/officeart/2005/8/layout/default"/>
    <dgm:cxn modelId="{8052B313-60F6-446A-805B-39AC4D57FF22}" type="presParOf" srcId="{0892B263-B232-46C3-BBE6-BC392F55EE40}" destId="{DE386AF2-0518-49D7-9836-71FF5A65BABF}" srcOrd="3" destOrd="0" presId="urn:microsoft.com/office/officeart/2005/8/layout/default"/>
    <dgm:cxn modelId="{2D94392F-39B5-4E83-ADAC-2DDF7CAEEEA2}" type="presParOf" srcId="{0892B263-B232-46C3-BBE6-BC392F55EE40}" destId="{B4FEB14B-B9BF-4C9D-A857-9A31CFF06F13}" srcOrd="4" destOrd="0" presId="urn:microsoft.com/office/officeart/2005/8/layout/default"/>
    <dgm:cxn modelId="{C3CE57A0-E685-49BE-8C14-98750EE6CBC5}" type="presParOf" srcId="{0892B263-B232-46C3-BBE6-BC392F55EE40}" destId="{43C534B3-DF52-4BDA-9F6D-CE7C6DCA25FB}" srcOrd="5" destOrd="0" presId="urn:microsoft.com/office/officeart/2005/8/layout/default"/>
    <dgm:cxn modelId="{7F1E166F-6A13-49DF-B644-4A930BF8778D}" type="presParOf" srcId="{0892B263-B232-46C3-BBE6-BC392F55EE40}" destId="{F000A649-4BDF-4F51-AEB6-A8C55F75D3C4}" srcOrd="6" destOrd="0" presId="urn:microsoft.com/office/officeart/2005/8/layout/default"/>
    <dgm:cxn modelId="{7B1E8BE2-3573-4488-B14D-D9EDAEA600D6}" type="presParOf" srcId="{0892B263-B232-46C3-BBE6-BC392F55EE40}" destId="{992975BE-A619-4EB4-9E66-CFFD6F8EFAE2}" srcOrd="7" destOrd="0" presId="urn:microsoft.com/office/officeart/2005/8/layout/default"/>
    <dgm:cxn modelId="{AB0F7DD5-A495-4835-A728-A17D698DAE4C}" type="presParOf" srcId="{0892B263-B232-46C3-BBE6-BC392F55EE40}" destId="{C38BA6F5-D2BB-470D-8A2A-61FE4672647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3704E-488B-436E-ACC0-DCC4439CAAB2}">
      <dsp:nvSpPr>
        <dsp:cNvPr id="0" name=""/>
        <dsp:cNvSpPr/>
      </dsp:nvSpPr>
      <dsp:spPr>
        <a:xfrm>
          <a:off x="0" y="1071918"/>
          <a:ext cx="3414946" cy="20489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Installation des différents outils (NPM, node, react…)</a:t>
          </a:r>
          <a:endParaRPr lang="en-US" sz="3200" kern="1200"/>
        </a:p>
      </dsp:txBody>
      <dsp:txXfrm>
        <a:off x="0" y="1071918"/>
        <a:ext cx="3414946" cy="2048967"/>
      </dsp:txXfrm>
    </dsp:sp>
    <dsp:sp modelId="{63B205AA-9D91-4793-991B-2C9911201728}">
      <dsp:nvSpPr>
        <dsp:cNvPr id="0" name=""/>
        <dsp:cNvSpPr/>
      </dsp:nvSpPr>
      <dsp:spPr>
        <a:xfrm>
          <a:off x="3756441" y="1071918"/>
          <a:ext cx="3414946" cy="20489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Apprentissage de react</a:t>
          </a:r>
          <a:endParaRPr lang="en-US" sz="3200" kern="1200"/>
        </a:p>
      </dsp:txBody>
      <dsp:txXfrm>
        <a:off x="3756441" y="1071918"/>
        <a:ext cx="3414946" cy="2048967"/>
      </dsp:txXfrm>
    </dsp:sp>
    <dsp:sp modelId="{78E6E589-8F94-4F3F-9A25-35D0B75F53F8}">
      <dsp:nvSpPr>
        <dsp:cNvPr id="0" name=""/>
        <dsp:cNvSpPr/>
      </dsp:nvSpPr>
      <dsp:spPr>
        <a:xfrm>
          <a:off x="7512882" y="1071918"/>
          <a:ext cx="3414946" cy="20489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Prise en main de cordova</a:t>
          </a:r>
          <a:endParaRPr lang="en-US" sz="3200" kern="1200"/>
        </a:p>
      </dsp:txBody>
      <dsp:txXfrm>
        <a:off x="7512882" y="1071918"/>
        <a:ext cx="3414946" cy="20489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060A4-09DE-43BB-AEA4-16BE835EC49A}">
      <dsp:nvSpPr>
        <dsp:cNvPr id="0" name=""/>
        <dsp:cNvSpPr/>
      </dsp:nvSpPr>
      <dsp:spPr>
        <a:xfrm>
          <a:off x="0" y="2096402"/>
          <a:ext cx="10927829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66CCB8-D7CF-4579-AC8E-EC37BECCEAAD}">
      <dsp:nvSpPr>
        <dsp:cNvPr id="0" name=""/>
        <dsp:cNvSpPr/>
      </dsp:nvSpPr>
      <dsp:spPr>
        <a:xfrm rot="8100000">
          <a:off x="69924" y="483138"/>
          <a:ext cx="308335" cy="308335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513E5-BC12-43E8-B14C-3AAD2565A676}">
      <dsp:nvSpPr>
        <dsp:cNvPr id="0" name=""/>
        <dsp:cNvSpPr/>
      </dsp:nvSpPr>
      <dsp:spPr>
        <a:xfrm>
          <a:off x="104178" y="517392"/>
          <a:ext cx="239828" cy="23982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747B1-6B06-47EA-AA66-E2D355ACA279}">
      <dsp:nvSpPr>
        <dsp:cNvPr id="0" name=""/>
        <dsp:cNvSpPr/>
      </dsp:nvSpPr>
      <dsp:spPr>
        <a:xfrm>
          <a:off x="442118" y="855332"/>
          <a:ext cx="3027256" cy="12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CARL Noé</a:t>
          </a:r>
        </a:p>
      </dsp:txBody>
      <dsp:txXfrm>
        <a:off x="442118" y="855332"/>
        <a:ext cx="3027256" cy="1241070"/>
      </dsp:txXfrm>
    </dsp:sp>
    <dsp:sp modelId="{53686555-9ECD-4034-83BC-B636CC8E80E6}">
      <dsp:nvSpPr>
        <dsp:cNvPr id="0" name=""/>
        <dsp:cNvSpPr/>
      </dsp:nvSpPr>
      <dsp:spPr>
        <a:xfrm>
          <a:off x="442118" y="419280"/>
          <a:ext cx="3027256" cy="43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Lundi</a:t>
          </a:r>
        </a:p>
      </dsp:txBody>
      <dsp:txXfrm>
        <a:off x="442118" y="419280"/>
        <a:ext cx="3027256" cy="436051"/>
      </dsp:txXfrm>
    </dsp:sp>
    <dsp:sp modelId="{9D9C68B7-8F47-496D-94CE-30D77C4120AD}">
      <dsp:nvSpPr>
        <dsp:cNvPr id="0" name=""/>
        <dsp:cNvSpPr/>
      </dsp:nvSpPr>
      <dsp:spPr>
        <a:xfrm>
          <a:off x="224092" y="855332"/>
          <a:ext cx="0" cy="1241070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F8C6E1-8F9B-4D4B-A15B-1916F1D6AC6F}">
      <dsp:nvSpPr>
        <dsp:cNvPr id="0" name=""/>
        <dsp:cNvSpPr/>
      </dsp:nvSpPr>
      <dsp:spPr>
        <a:xfrm>
          <a:off x="184067" y="2057157"/>
          <a:ext cx="78489" cy="784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D0293-75EA-4338-8899-0C2D53B90B60}">
      <dsp:nvSpPr>
        <dsp:cNvPr id="0" name=""/>
        <dsp:cNvSpPr/>
      </dsp:nvSpPr>
      <dsp:spPr>
        <a:xfrm rot="18900000">
          <a:off x="1887024" y="3401331"/>
          <a:ext cx="308335" cy="308335"/>
        </a:xfrm>
        <a:prstGeom prst="teardrop">
          <a:avLst>
            <a:gd name="adj" fmla="val 115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0F543-08CA-456C-BDE2-84AC207D4E9A}">
      <dsp:nvSpPr>
        <dsp:cNvPr id="0" name=""/>
        <dsp:cNvSpPr/>
      </dsp:nvSpPr>
      <dsp:spPr>
        <a:xfrm>
          <a:off x="1921277" y="3435584"/>
          <a:ext cx="239828" cy="23982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1770E9-3DFD-4D28-A3F3-DCE2172BBEC2}">
      <dsp:nvSpPr>
        <dsp:cNvPr id="0" name=""/>
        <dsp:cNvSpPr/>
      </dsp:nvSpPr>
      <dsp:spPr>
        <a:xfrm>
          <a:off x="2259217" y="2096402"/>
          <a:ext cx="3027256" cy="12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COURS Nathan</a:t>
          </a:r>
        </a:p>
      </dsp:txBody>
      <dsp:txXfrm>
        <a:off x="2259217" y="2096402"/>
        <a:ext cx="3027256" cy="1241070"/>
      </dsp:txXfrm>
    </dsp:sp>
    <dsp:sp modelId="{35308799-241E-418F-B232-B61233C9E221}">
      <dsp:nvSpPr>
        <dsp:cNvPr id="0" name=""/>
        <dsp:cNvSpPr/>
      </dsp:nvSpPr>
      <dsp:spPr>
        <a:xfrm>
          <a:off x="2259217" y="3337472"/>
          <a:ext cx="3027256" cy="43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Mardi</a:t>
          </a:r>
        </a:p>
      </dsp:txBody>
      <dsp:txXfrm>
        <a:off x="2259217" y="3337472"/>
        <a:ext cx="3027256" cy="436051"/>
      </dsp:txXfrm>
    </dsp:sp>
    <dsp:sp modelId="{4D3041AC-1D6E-4B7D-A685-33C6F22B7424}">
      <dsp:nvSpPr>
        <dsp:cNvPr id="0" name=""/>
        <dsp:cNvSpPr/>
      </dsp:nvSpPr>
      <dsp:spPr>
        <a:xfrm>
          <a:off x="2041192" y="2096402"/>
          <a:ext cx="0" cy="1241070"/>
        </a:xfrm>
        <a:prstGeom prst="line">
          <a:avLst/>
        </a:prstGeom>
        <a:noFill/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9382CA-91C6-4167-A259-25C030C75754}">
      <dsp:nvSpPr>
        <dsp:cNvPr id="0" name=""/>
        <dsp:cNvSpPr/>
      </dsp:nvSpPr>
      <dsp:spPr>
        <a:xfrm>
          <a:off x="2001167" y="2057157"/>
          <a:ext cx="78489" cy="78489"/>
        </a:xfrm>
        <a:prstGeom prst="ellips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02143-23F7-46F0-95CD-47AEC4546CA9}">
      <dsp:nvSpPr>
        <dsp:cNvPr id="0" name=""/>
        <dsp:cNvSpPr/>
      </dsp:nvSpPr>
      <dsp:spPr>
        <a:xfrm rot="8100000">
          <a:off x="3704124" y="483138"/>
          <a:ext cx="308335" cy="308335"/>
        </a:xfrm>
        <a:prstGeom prst="teardrop">
          <a:avLst>
            <a:gd name="adj" fmla="val 115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A98C4-54F6-4C4A-A9C0-B2F26CE1EAAF}">
      <dsp:nvSpPr>
        <dsp:cNvPr id="0" name=""/>
        <dsp:cNvSpPr/>
      </dsp:nvSpPr>
      <dsp:spPr>
        <a:xfrm>
          <a:off x="3738377" y="517392"/>
          <a:ext cx="239828" cy="23982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9EE1A9-2F84-4C84-9C69-5402E45C3707}">
      <dsp:nvSpPr>
        <dsp:cNvPr id="0" name=""/>
        <dsp:cNvSpPr/>
      </dsp:nvSpPr>
      <dsp:spPr>
        <a:xfrm>
          <a:off x="4076317" y="855332"/>
          <a:ext cx="3027256" cy="12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BASQUIN Thomas, KUNTZ Alban</a:t>
          </a:r>
        </a:p>
      </dsp:txBody>
      <dsp:txXfrm>
        <a:off x="4076317" y="855332"/>
        <a:ext cx="3027256" cy="1241070"/>
      </dsp:txXfrm>
    </dsp:sp>
    <dsp:sp modelId="{9141F2F6-A5E4-4EEC-A23A-C06109593CF5}">
      <dsp:nvSpPr>
        <dsp:cNvPr id="0" name=""/>
        <dsp:cNvSpPr/>
      </dsp:nvSpPr>
      <dsp:spPr>
        <a:xfrm>
          <a:off x="4076317" y="419280"/>
          <a:ext cx="3027256" cy="43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Mercredi</a:t>
          </a:r>
        </a:p>
      </dsp:txBody>
      <dsp:txXfrm>
        <a:off x="4076317" y="419280"/>
        <a:ext cx="3027256" cy="436051"/>
      </dsp:txXfrm>
    </dsp:sp>
    <dsp:sp modelId="{76FDDF81-B62D-4685-BD18-95339BE2A80A}">
      <dsp:nvSpPr>
        <dsp:cNvPr id="0" name=""/>
        <dsp:cNvSpPr/>
      </dsp:nvSpPr>
      <dsp:spPr>
        <a:xfrm>
          <a:off x="3858291" y="855332"/>
          <a:ext cx="0" cy="1241070"/>
        </a:xfrm>
        <a:prstGeom prst="line">
          <a:avLst/>
        </a:prstGeom>
        <a:noFill/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AA40DE-E6DE-4FB9-8FD0-9CDF95F42164}">
      <dsp:nvSpPr>
        <dsp:cNvPr id="0" name=""/>
        <dsp:cNvSpPr/>
      </dsp:nvSpPr>
      <dsp:spPr>
        <a:xfrm>
          <a:off x="3818266" y="2057157"/>
          <a:ext cx="78489" cy="78489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85FC4-E1A6-4D6B-9874-D8EF9213C40E}">
      <dsp:nvSpPr>
        <dsp:cNvPr id="0" name=""/>
        <dsp:cNvSpPr/>
      </dsp:nvSpPr>
      <dsp:spPr>
        <a:xfrm rot="18900000">
          <a:off x="5521223" y="3401331"/>
          <a:ext cx="308335" cy="308335"/>
        </a:xfrm>
        <a:prstGeom prst="teardrop">
          <a:avLst>
            <a:gd name="adj" fmla="val 115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16527-2760-4D85-9B70-154E32DA4399}">
      <dsp:nvSpPr>
        <dsp:cNvPr id="0" name=""/>
        <dsp:cNvSpPr/>
      </dsp:nvSpPr>
      <dsp:spPr>
        <a:xfrm>
          <a:off x="5555476" y="3435584"/>
          <a:ext cx="239828" cy="23982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E00819-1055-496D-88D1-CC80B931B388}">
      <dsp:nvSpPr>
        <dsp:cNvPr id="0" name=""/>
        <dsp:cNvSpPr/>
      </dsp:nvSpPr>
      <dsp:spPr>
        <a:xfrm>
          <a:off x="5893417" y="2096402"/>
          <a:ext cx="3027256" cy="12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DESTREMONT Adrien, KREBS Jérémie</a:t>
          </a:r>
        </a:p>
      </dsp:txBody>
      <dsp:txXfrm>
        <a:off x="5893417" y="2096402"/>
        <a:ext cx="3027256" cy="1241070"/>
      </dsp:txXfrm>
    </dsp:sp>
    <dsp:sp modelId="{94E41E61-ECDC-41C0-B492-46C9733C7BB4}">
      <dsp:nvSpPr>
        <dsp:cNvPr id="0" name=""/>
        <dsp:cNvSpPr/>
      </dsp:nvSpPr>
      <dsp:spPr>
        <a:xfrm>
          <a:off x="5893417" y="3337472"/>
          <a:ext cx="3027256" cy="43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Jeudi</a:t>
          </a:r>
        </a:p>
      </dsp:txBody>
      <dsp:txXfrm>
        <a:off x="5893417" y="3337472"/>
        <a:ext cx="3027256" cy="436051"/>
      </dsp:txXfrm>
    </dsp:sp>
    <dsp:sp modelId="{E78B1F94-04F7-48FE-8C06-7D7838821A19}">
      <dsp:nvSpPr>
        <dsp:cNvPr id="0" name=""/>
        <dsp:cNvSpPr/>
      </dsp:nvSpPr>
      <dsp:spPr>
        <a:xfrm>
          <a:off x="5675391" y="2096402"/>
          <a:ext cx="0" cy="1241070"/>
        </a:xfrm>
        <a:prstGeom prst="line">
          <a:avLst/>
        </a:prstGeom>
        <a:noFill/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9ADFBF-E3F9-4227-9564-0F576D4A2302}">
      <dsp:nvSpPr>
        <dsp:cNvPr id="0" name=""/>
        <dsp:cNvSpPr/>
      </dsp:nvSpPr>
      <dsp:spPr>
        <a:xfrm>
          <a:off x="5635366" y="2057157"/>
          <a:ext cx="78489" cy="78489"/>
        </a:xfrm>
        <a:prstGeom prst="ellips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E1781-30F0-440C-8580-2FAA7CBA020C}">
      <dsp:nvSpPr>
        <dsp:cNvPr id="0" name=""/>
        <dsp:cNvSpPr/>
      </dsp:nvSpPr>
      <dsp:spPr>
        <a:xfrm rot="8100000">
          <a:off x="7338323" y="483138"/>
          <a:ext cx="308335" cy="308335"/>
        </a:xfrm>
        <a:prstGeom prst="teardrop">
          <a:avLst>
            <a:gd name="adj" fmla="val 115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F9B76-DB61-42E0-A955-1E9BBE813B35}">
      <dsp:nvSpPr>
        <dsp:cNvPr id="0" name=""/>
        <dsp:cNvSpPr/>
      </dsp:nvSpPr>
      <dsp:spPr>
        <a:xfrm>
          <a:off x="7372576" y="517392"/>
          <a:ext cx="239828" cy="23982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8DC1E3-E680-480F-A4A3-8D94F8D5FCE3}">
      <dsp:nvSpPr>
        <dsp:cNvPr id="0" name=""/>
        <dsp:cNvSpPr/>
      </dsp:nvSpPr>
      <dsp:spPr>
        <a:xfrm>
          <a:off x="7710516" y="855332"/>
          <a:ext cx="3027256" cy="12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Présentation finale</a:t>
          </a:r>
        </a:p>
      </dsp:txBody>
      <dsp:txXfrm>
        <a:off x="7710516" y="855332"/>
        <a:ext cx="3027256" cy="1241070"/>
      </dsp:txXfrm>
    </dsp:sp>
    <dsp:sp modelId="{CD313C8F-376D-4AF5-A3E6-F0D18F9488D1}">
      <dsp:nvSpPr>
        <dsp:cNvPr id="0" name=""/>
        <dsp:cNvSpPr/>
      </dsp:nvSpPr>
      <dsp:spPr>
        <a:xfrm>
          <a:off x="7710516" y="419280"/>
          <a:ext cx="3027256" cy="43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Vendredi</a:t>
          </a:r>
        </a:p>
      </dsp:txBody>
      <dsp:txXfrm>
        <a:off x="7710516" y="419280"/>
        <a:ext cx="3027256" cy="436051"/>
      </dsp:txXfrm>
    </dsp:sp>
    <dsp:sp modelId="{34F880E6-8797-415B-9801-741CA2984F59}">
      <dsp:nvSpPr>
        <dsp:cNvPr id="0" name=""/>
        <dsp:cNvSpPr/>
      </dsp:nvSpPr>
      <dsp:spPr>
        <a:xfrm>
          <a:off x="7492490" y="855332"/>
          <a:ext cx="0" cy="1241070"/>
        </a:xfrm>
        <a:prstGeom prst="line">
          <a:avLst/>
        </a:prstGeom>
        <a:noFill/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420BF-0DB2-4707-9B4E-56AAD2D97EF0}">
      <dsp:nvSpPr>
        <dsp:cNvPr id="0" name=""/>
        <dsp:cNvSpPr/>
      </dsp:nvSpPr>
      <dsp:spPr>
        <a:xfrm>
          <a:off x="7452465" y="2057157"/>
          <a:ext cx="78489" cy="78489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8AAE1-2DD0-41AC-A7B9-B8B27CDEB1A5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35F30-4A18-4D9C-9802-E2B2BFCCF116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E189A-6707-4148-82A0-11DF5D9111C7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/>
            <a:t>Création du projet react</a:t>
          </a:r>
          <a:endParaRPr lang="en-US" sz="2300" kern="1200"/>
        </a:p>
      </dsp:txBody>
      <dsp:txXfrm>
        <a:off x="100682" y="2684598"/>
        <a:ext cx="2370489" cy="720000"/>
      </dsp:txXfrm>
    </dsp:sp>
    <dsp:sp modelId="{3A6B06B7-A189-4032-B296-A3B85BBE785B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099B6A-BE4F-4593-9274-8DA5D20A1ACB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64A66-0863-4401-803F-6A9A95BDEF79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/>
            <a:t>Implémentation de cordova</a:t>
          </a:r>
          <a:endParaRPr lang="en-US" sz="2300" kern="1200"/>
        </a:p>
      </dsp:txBody>
      <dsp:txXfrm>
        <a:off x="2886007" y="2684598"/>
        <a:ext cx="2370489" cy="720000"/>
      </dsp:txXfrm>
    </dsp:sp>
    <dsp:sp modelId="{FCA1CD5E-E197-4B71-9D1A-8813B8BFAA48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0CA5D-6C12-41FB-9302-8B3B2987CB40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C8996-453D-4937-847D-EBE738F3223B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 dirty="0"/>
            <a:t>Implémentation des API</a:t>
          </a:r>
          <a:endParaRPr lang="en-US" sz="2300" kern="1200" dirty="0"/>
        </a:p>
      </dsp:txBody>
      <dsp:txXfrm>
        <a:off x="5671332" y="2684598"/>
        <a:ext cx="2370489" cy="720000"/>
      </dsp:txXfrm>
    </dsp:sp>
    <dsp:sp modelId="{D73FE2AC-E946-4A96-B3B6-40674C8BA0E3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1FA33-A05A-47F9-A43D-1B76A6197123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E1B72-123C-4D7E-83A8-755B65A54977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/>
            <a:t>Implémentation des librairies</a:t>
          </a:r>
          <a:endParaRPr lang="en-US" sz="2300" kern="1200"/>
        </a:p>
      </dsp:txBody>
      <dsp:txXfrm>
        <a:off x="8456657" y="2684598"/>
        <a:ext cx="2370489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59E21-2EAB-4963-ACAF-E45F51A2642D}">
      <dsp:nvSpPr>
        <dsp:cNvPr id="0" name=""/>
        <dsp:cNvSpPr/>
      </dsp:nvSpPr>
      <dsp:spPr>
        <a:xfrm>
          <a:off x="307345" y="1546"/>
          <a:ext cx="3222855" cy="19337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Recherche de lieux supplémentaire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 – Jérémie</a:t>
          </a:r>
          <a:endParaRPr lang="en-US" sz="2900" kern="1200" dirty="0"/>
        </a:p>
      </dsp:txBody>
      <dsp:txXfrm>
        <a:off x="307345" y="1546"/>
        <a:ext cx="3222855" cy="1933713"/>
      </dsp:txXfrm>
    </dsp:sp>
    <dsp:sp modelId="{C5795DD1-60BF-40F2-8574-DF4DD6131139}">
      <dsp:nvSpPr>
        <dsp:cNvPr id="0" name=""/>
        <dsp:cNvSpPr/>
      </dsp:nvSpPr>
      <dsp:spPr>
        <a:xfrm>
          <a:off x="3852486" y="1546"/>
          <a:ext cx="3222855" cy="1933713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Création de la base de données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– Nathan</a:t>
          </a:r>
          <a:endParaRPr lang="en-US" sz="2900" kern="1200" dirty="0"/>
        </a:p>
      </dsp:txBody>
      <dsp:txXfrm>
        <a:off x="3852486" y="1546"/>
        <a:ext cx="3222855" cy="1933713"/>
      </dsp:txXfrm>
    </dsp:sp>
    <dsp:sp modelId="{B4FEB14B-B9BF-4C9D-A857-9A31CFF06F13}">
      <dsp:nvSpPr>
        <dsp:cNvPr id="0" name=""/>
        <dsp:cNvSpPr/>
      </dsp:nvSpPr>
      <dsp:spPr>
        <a:xfrm>
          <a:off x="7397627" y="1546"/>
          <a:ext cx="3222855" cy="193371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Créer la maquette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 – Noé</a:t>
          </a:r>
          <a:endParaRPr lang="en-US" sz="2900" kern="1200" dirty="0"/>
        </a:p>
      </dsp:txBody>
      <dsp:txXfrm>
        <a:off x="7397627" y="1546"/>
        <a:ext cx="3222855" cy="1933713"/>
      </dsp:txXfrm>
    </dsp:sp>
    <dsp:sp modelId="{F000A649-4BDF-4F51-AEB6-A8C55F75D3C4}">
      <dsp:nvSpPr>
        <dsp:cNvPr id="0" name=""/>
        <dsp:cNvSpPr/>
      </dsp:nvSpPr>
      <dsp:spPr>
        <a:xfrm>
          <a:off x="2079915" y="2257545"/>
          <a:ext cx="3222855" cy="1933713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Implémentation de </a:t>
          </a:r>
          <a:r>
            <a:rPr lang="fr-FR" sz="2900" kern="1200" dirty="0" err="1"/>
            <a:t>React</a:t>
          </a:r>
          <a:r>
            <a:rPr lang="fr-FR" sz="2900" kern="1200" dirty="0"/>
            <a:t> avec Cordova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- Adrien</a:t>
          </a:r>
          <a:endParaRPr lang="en-US" sz="2900" kern="1200" dirty="0"/>
        </a:p>
      </dsp:txBody>
      <dsp:txXfrm>
        <a:off x="2079915" y="2257545"/>
        <a:ext cx="3222855" cy="1933713"/>
      </dsp:txXfrm>
    </dsp:sp>
    <dsp:sp modelId="{C38BA6F5-D2BB-470D-8A2A-61FE4672647E}">
      <dsp:nvSpPr>
        <dsp:cNvPr id="0" name=""/>
        <dsp:cNvSpPr/>
      </dsp:nvSpPr>
      <dsp:spPr>
        <a:xfrm>
          <a:off x="5625057" y="2257545"/>
          <a:ext cx="3222855" cy="193371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Implémentation de la carte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 - Alban et Thomas</a:t>
          </a:r>
          <a:endParaRPr lang="en-US" sz="2900" kern="1200" dirty="0"/>
        </a:p>
      </dsp:txBody>
      <dsp:txXfrm>
        <a:off x="5625057" y="2257545"/>
        <a:ext cx="3222855" cy="1933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279680-B7C6-4023-870B-361A487DA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F6962A-C918-4745-B2A4-408A9AE49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80A132-10CE-48B2-9F13-DE615706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527C-3CFE-4A04-9FF3-894D98786B68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490148-A3F8-4F00-A8FD-6481CB18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1455A6-32C4-4C46-B343-47002CD3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2226-5B7F-47A2-9C4D-6A84D6954C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09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A9350-1428-41A3-B432-54129406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E60B08-7914-4879-9D73-1728085FC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7F9235-05A8-4804-BB4D-EC52031C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527C-3CFE-4A04-9FF3-894D98786B68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40F272-DEC4-41E3-A3A9-1CA6DC12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603AD3-082D-4314-A37C-ED558E64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2226-5B7F-47A2-9C4D-6A84D6954C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08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7750FF9-AD29-4902-AEC2-910533D71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9AE4F5-19FB-4B3A-9CAE-68806441E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856121-4E0E-4FE3-91D6-D8F7CED3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527C-3CFE-4A04-9FF3-894D98786B68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D07034-3CBC-4DE2-A071-5CC37B66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AE1EEC-5794-4018-8AB2-56DBADC7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2226-5B7F-47A2-9C4D-6A84D6954C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08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BD6916-DF4A-47CE-989D-7ED033048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959FE7-F3B6-4950-BDA7-B3367FB08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2E09D1-6AF5-4E90-A7B5-A4A5F88B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527C-3CFE-4A04-9FF3-894D98786B68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EA8A5C-9380-4496-B218-A1D5C668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61357D-A3C6-4D63-A294-0AE2AD80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2226-5B7F-47A2-9C4D-6A84D6954C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07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3FBF43-4FB5-45D4-B9D0-0C17A0700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B5D160-7B6B-4A11-8601-37C1473D1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4265BC-F736-4186-96F8-1418EC65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527C-3CFE-4A04-9FF3-894D98786B68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1BCC9F-8E9A-4F88-BC0A-B86125DE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63309E-F32E-45A0-8873-3623EB77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2226-5B7F-47A2-9C4D-6A84D6954C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29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8CBFAA-1BE0-45EC-B25A-9E187D68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C823BB-41C8-41ED-B767-6E7F9990B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880579-DBAC-4CA5-B206-E69C8FB6C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009DE1-C0A3-4724-884E-6EB34D9C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527C-3CFE-4A04-9FF3-894D98786B68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156B23-A4E6-4611-A93B-5ECFB5FF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CAC4FE-F238-4295-A28D-54D3C456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2226-5B7F-47A2-9C4D-6A84D6954C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4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C306BB-C506-4FDC-AD73-21D1E894C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A174BF-EA93-4A45-B2F0-2AF097304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DA446F-DCCB-4929-8101-0FBA74231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B5AB2A-678F-4D3A-8F40-9058C9181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72D344D-13D4-4CDB-8666-48B63BD79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F58840D-9898-406C-92B8-3D4BD9FE1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527C-3CFE-4A04-9FF3-894D98786B68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415D859-627C-4340-908F-54E76C2F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A029A8-0297-47CC-9A20-1F7963FB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2226-5B7F-47A2-9C4D-6A84D6954C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06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409C46-EFF9-4660-ABA4-803A52C4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37E291-E417-401A-A1C1-EB5BED0D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527C-3CFE-4A04-9FF3-894D98786B68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4ABA90-1D4B-4D6E-8C81-5865DF65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547133-DF37-4C89-A9C0-CCFEFFF4B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2226-5B7F-47A2-9C4D-6A84D6954C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4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E44C942-AB3C-47FA-9E87-E47D6ADD0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527C-3CFE-4A04-9FF3-894D98786B68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AEB026-717E-4E23-9885-448BF57F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775E2C-D250-42BB-BE58-27AED118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2226-5B7F-47A2-9C4D-6A84D6954C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37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58F5B9-7E99-4DA8-B8BC-342D0F4B1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152712-2E8F-4AA9-82BD-ACBB107B5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AB6BC8-CE7D-4BE1-97BC-3C8978314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B29095-5042-4137-9FBD-AC8910C4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527C-3CFE-4A04-9FF3-894D98786B68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0E4418-4CF2-4F65-BB96-5A73239A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33BA29-4696-48F0-B7DB-7B50C918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2226-5B7F-47A2-9C4D-6A84D6954C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25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4B9C7D-AE7D-43F2-9B33-D94346EBD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B5E1C2F-40F4-4578-AEF0-51F6C8F31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CD33E2-03C3-4DB3-A5F4-1F47426D0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CDD7EA-A171-4F66-91CB-CECA685F3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527C-3CFE-4A04-9FF3-894D98786B68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1E82CB-84E7-4FCF-B4DB-3E463E2A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932765-E32F-4991-88E5-52BBC896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2226-5B7F-47A2-9C4D-6A84D6954C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6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468C24F-C4EC-49FB-B313-121BBFFF7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2915B2-1299-45E2-B563-D77F97DEC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301C55-A07D-4211-8F6D-063D32804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4527C-3CFE-4A04-9FF3-894D98786B68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E66F8F-C40C-4B03-A8CB-A483A18D7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8E9379-55AC-4B04-BF56-E5320C199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52226-5B7F-47A2-9C4D-6A84D6954C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73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22B2BC-FAD2-470A-B584-13FFD11BD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fr-FR" sz="4800" dirty="0">
                <a:solidFill>
                  <a:srgbClr val="FFFFFF"/>
                </a:solidFill>
              </a:rPr>
              <a:t>Présentation – Jour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AB11A6-9F5F-496B-A1B5-14C13DB80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r>
              <a:rPr lang="fr-FR">
                <a:solidFill>
                  <a:srgbClr val="FFFFFF"/>
                </a:solidFill>
              </a:rPr>
              <a:t>Implémentation des API et librairies dans le projet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rojector screen">
            <a:extLst>
              <a:ext uri="{FF2B5EF4-FFF2-40B4-BE49-F238E27FC236}">
                <a16:creationId xmlns:a16="http://schemas.microsoft.com/office/drawing/2014/main" id="{A9E9598B-6861-4F90-91A9-EF7AD459B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545D6C0-AC74-4D5D-A87F-F688328F4F52}"/>
              </a:ext>
            </a:extLst>
          </p:cNvPr>
          <p:cNvSpPr txBox="1"/>
          <p:nvPr/>
        </p:nvSpPr>
        <p:spPr>
          <a:xfrm>
            <a:off x="1539334" y="6202023"/>
            <a:ext cx="9308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COURS Nathan, BASQUIN Thomas, KREBS Jérémie, KUNTZ Alban, DESTREMONT Adrien, CARL Noé</a:t>
            </a:r>
          </a:p>
        </p:txBody>
      </p:sp>
    </p:spTree>
    <p:extLst>
      <p:ext uri="{BB962C8B-B14F-4D97-AF65-F5344CB8AC3E}">
        <p14:creationId xmlns:p14="http://schemas.microsoft.com/office/powerpoint/2010/main" val="226189732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A68942-52DB-43D8-836E-A343718A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Travail effectué durant les vacances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5394634-55F0-4408-8248-C3EE3823B7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796117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256287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33BB6F-2422-4FE4-90F0-568D422DD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Chefs de projet de la semaine: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F9F21EE-5AB5-46E5-81B1-CA4F0B8BAE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82405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657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BBA25F3-7A41-4652-B037-9357785D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Objectifs du jour</a:t>
            </a:r>
          </a:p>
        </p:txBody>
      </p:sp>
      <p:graphicFrame>
        <p:nvGraphicFramePr>
          <p:cNvPr id="17" name="Espace réservé du contenu 2">
            <a:extLst>
              <a:ext uri="{FF2B5EF4-FFF2-40B4-BE49-F238E27FC236}">
                <a16:creationId xmlns:a16="http://schemas.microsoft.com/office/drawing/2014/main" id="{4F24AF06-C660-4532-A3B0-2BD8B690A7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858114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887777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F6C97A-3FAD-4530-9516-9A3B09B16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Objectifs supplémentaires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EB08E68-334A-4886-87CB-F26C3150F8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17429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022540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2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BDF247-3A1E-4D6F-A329-5586D749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MERCI POUR VOTRE ATTENTION</a:t>
            </a: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809063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2C09DDC511E649A1FE8EAB55EA1B2C" ma:contentTypeVersion="7" ma:contentTypeDescription="Crée un document." ma:contentTypeScope="" ma:versionID="10a5beee1c54d2f3f87b4328bb79a377">
  <xsd:schema xmlns:xsd="http://www.w3.org/2001/XMLSchema" xmlns:xs="http://www.w3.org/2001/XMLSchema" xmlns:p="http://schemas.microsoft.com/office/2006/metadata/properties" xmlns:ns3="88b20830-6b71-4ede-ac83-82fbe9549951" xmlns:ns4="829191ca-15ae-4a3c-9d40-5c234d8f6a12" targetNamespace="http://schemas.microsoft.com/office/2006/metadata/properties" ma:root="true" ma:fieldsID="1dfb5dff2e1d4253a4d7d6ec6725791a" ns3:_="" ns4:_="">
    <xsd:import namespace="88b20830-6b71-4ede-ac83-82fbe9549951"/>
    <xsd:import namespace="829191ca-15ae-4a3c-9d40-5c234d8f6a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b20830-6b71-4ede-ac83-82fbe95499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9191ca-15ae-4a3c-9d40-5c234d8f6a1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57CD1B-5A4F-4A91-900D-BEBE23D263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936DAE-E52F-4DB3-84E1-FD04DC26B8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b20830-6b71-4ede-ac83-82fbe9549951"/>
    <ds:schemaRef ds:uri="829191ca-15ae-4a3c-9d40-5c234d8f6a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321DAF-B9FC-406A-B5DB-F93CFA7B70A9}">
  <ds:schemaRefs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829191ca-15ae-4a3c-9d40-5c234d8f6a12"/>
    <ds:schemaRef ds:uri="88b20830-6b71-4ede-ac83-82fbe9549951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141</Words>
  <Application>Microsoft Office PowerPoint</Application>
  <PresentationFormat>Grand écran</PresentationFormat>
  <Paragraphs>35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– Jour 1</vt:lpstr>
      <vt:lpstr>Travail effectué durant les vacances</vt:lpstr>
      <vt:lpstr>Chefs de projet de la semaine:</vt:lpstr>
      <vt:lpstr>Objectifs du jour</vt:lpstr>
      <vt:lpstr>Objectifs supplémentaires</vt:lpstr>
      <vt:lpstr>MERCI POUR VOTRE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– Jour 1</dc:title>
  <dc:creator>Noe Carl</dc:creator>
  <cp:lastModifiedBy>alban.ktz@outlook.fr</cp:lastModifiedBy>
  <cp:revision>13</cp:revision>
  <dcterms:created xsi:type="dcterms:W3CDTF">2022-02-20T13:25:36Z</dcterms:created>
  <dcterms:modified xsi:type="dcterms:W3CDTF">2022-02-23T16:55:44Z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0x010100B52C09DDC511E649A1FE8EAB55EA1B2C</vt:lpwstr>
  </property>
</Properties>
</file>