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73" r:id="rId2"/>
    <p:sldId id="271" r:id="rId3"/>
    <p:sldId id="270" r:id="rId4"/>
    <p:sldId id="268" r:id="rId5"/>
    <p:sldId id="266" r:id="rId6"/>
    <p:sldId id="269" r:id="rId7"/>
    <p:sldId id="27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DBF58-5DD6-4D79-9C98-E973D4099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92D928-DA83-45EA-8E70-BD942F9C0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CF1DD6-0B67-4DB4-907B-B1A3439A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0FB1-AB9F-4201-94C0-D1EAD4AA7B3B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D4E09E-4057-4BAE-BCCF-7B849754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6C1AE2-6100-4720-BA5C-8CBD9E4C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3A40-E301-4924-AEEC-7C4201977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54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2A921-F7A6-4F5A-B9D0-9E7C90B1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F93585-C0EF-4048-9267-FAA151E60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4DB574-545C-4514-9513-F3B2A512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0FB1-AB9F-4201-94C0-D1EAD4AA7B3B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EE15BC-2B3A-4D45-90C1-AA7B3BED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2A745D-CDCD-4FC0-9101-92B61312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3A40-E301-4924-AEEC-7C4201977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75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40189D-AED0-4833-B3C3-54A1A0447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280F54-2706-48B4-9FF5-7742EAB2F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4C89E-4BD2-41F6-9013-58206881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0FB1-AB9F-4201-94C0-D1EAD4AA7B3B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5DA57C-9DBC-4B95-9F1D-6AD6444F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A67380-0277-4B2F-9436-3F3209F8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3A40-E301-4924-AEEC-7C4201977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54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4D31C-75CF-4606-BAB4-41988D5F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08AA6C-1C8C-4FB0-88AA-EB24C2166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D07726-76AF-4531-8B24-23CF1F29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0FB1-AB9F-4201-94C0-D1EAD4AA7B3B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E5B98C-39A6-48A7-8250-474A410B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93DDD-1CA2-496F-A817-23496800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3A40-E301-4924-AEEC-7C4201977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37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13D2A-4341-44DA-938B-2F3F8254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A731D0-A4E4-4B3F-99FA-676273C6E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3E123B-F873-4576-888E-AA870DF0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0FB1-AB9F-4201-94C0-D1EAD4AA7B3B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920F26-2E59-4D02-8193-C5F79A66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7A9A42-1A53-4538-A59B-63BEB03D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3A40-E301-4924-AEEC-7C4201977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80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6135A5-E074-4EEB-AAD8-483A0CB8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39047-2B4B-4DEE-B1F0-1EF4A45DF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D4C45F-D8EF-4E30-90AB-CEA6E0D8E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8C4CD0-4065-49F9-A466-784EBCA2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0FB1-AB9F-4201-94C0-D1EAD4AA7B3B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CA4987-1493-4B03-BB1B-7064F42F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8FC56B-CB91-4AED-9EF9-BE66775C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3A40-E301-4924-AEEC-7C4201977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45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AD926-5F6D-4D0A-884E-239BB3F0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AAD12E-9DFF-466C-BF64-D06519A1B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CE6692-3EE6-4F73-911B-614146B09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A7E04F-1A1A-406A-8C36-7B439D4EA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E61285-D27A-4D04-A266-FEAD9D1B0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EA6503-B62B-4B85-B99A-7D28F3D1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0FB1-AB9F-4201-94C0-D1EAD4AA7B3B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C243C49-8E16-4AF8-AC26-B8DA0B06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01AD89-F6E8-48F0-AA28-F135812B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3A40-E301-4924-AEEC-7C4201977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D73B4-CD75-47AB-8EB1-95555401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AAB512-9FFE-4C91-98F3-A521FD60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0FB1-AB9F-4201-94C0-D1EAD4AA7B3B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F78A13-97DF-419B-BE9F-CC4071AB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DCBB83-B84B-49AC-A516-9F5228A4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3A40-E301-4924-AEEC-7C4201977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56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A8C64E-F477-4EDD-A976-C50A39EA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0FB1-AB9F-4201-94C0-D1EAD4AA7B3B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223022F-4835-436B-9A8F-C124DF65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360C4C-6268-4790-808C-554E5A97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3A40-E301-4924-AEEC-7C4201977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46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EE44D-8036-4440-9171-01A8036A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288AFC-F28C-43DD-A787-9F9815361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1FFDE2-422B-467E-945C-15A7F8F9F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708964-C0B8-48D2-9CB9-E64FE9A7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0FB1-AB9F-4201-94C0-D1EAD4AA7B3B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7BC204-2E7F-4FE3-9DEA-2D5D9B28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EDDC7A-A4B3-488F-9A47-95FC9B57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3A40-E301-4924-AEEC-7C4201977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90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16FCE-010D-4251-9D31-797114DE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F7CD1C-5B33-4176-9FB7-E159F5BE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830245-6C85-4CA2-AF38-8085BC8E8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7C515A-24EE-47C7-9C43-DC8E882C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0FB1-AB9F-4201-94C0-D1EAD4AA7B3B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3A74E7-7CA1-4933-ADD3-10A1FE92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9B894A-DAD2-4DBB-AE4C-FC30AE7E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3A40-E301-4924-AEEC-7C4201977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05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3D5AF7-CDDA-4394-8BB9-A50F2F00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11596C-1025-4C08-9F99-7BB4BACF7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465DF4-8846-4C3E-A3DE-671FBF52B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0FB1-AB9F-4201-94C0-D1EAD4AA7B3B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710ACC-6D0F-4F49-995E-4FD50B9F1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DF64D1-817C-44FC-AFAE-58DF9B42E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3A40-E301-4924-AEEC-7C4201977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1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3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33">
            <a:extLst>
              <a:ext uri="{FF2B5EF4-FFF2-40B4-BE49-F238E27FC236}">
                <a16:creationId xmlns:a16="http://schemas.microsoft.com/office/drawing/2014/main" id="{7F85096F-E650-46D6-834C-4054E3770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061BE38-1DAF-49A1-AA3A-7BEB3399C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35">
              <a:extLst>
                <a:ext uri="{FF2B5EF4-FFF2-40B4-BE49-F238E27FC236}">
                  <a16:creationId xmlns:a16="http://schemas.microsoft.com/office/drawing/2014/main" id="{F8EFFF24-FCC8-4379-9678-AB3311535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492E8F9-AD41-4334-B292-1AB0F238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37">
              <a:extLst>
                <a:ext uri="{FF2B5EF4-FFF2-40B4-BE49-F238E27FC236}">
                  <a16:creationId xmlns:a16="http://schemas.microsoft.com/office/drawing/2014/main" id="{474B130F-6E67-4737-BE99-2E32DED07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9C3CB-D4E4-4316-81BE-6D82DB67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39">
              <a:extLst>
                <a:ext uri="{FF2B5EF4-FFF2-40B4-BE49-F238E27FC236}">
                  <a16:creationId xmlns:a16="http://schemas.microsoft.com/office/drawing/2014/main" id="{B156963E-8E83-4807-8E22-2CB7D45F1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75C268C-D419-4123-9FAD-0E2B7F9EE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584794"/>
            <a:ext cx="304800" cy="429768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A7E309C-A3BD-432E-8CB5-F0B642528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F1F621C-4533-4835-ADE2-372F2763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EFC8245-5168-4DAF-930D-09A7BDDA6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192ED34-5046-4043-AEF8-2DF7C4806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3D2C9B0-5A77-4D12-BDAA-938DF800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755" y="160561"/>
            <a:ext cx="6746285" cy="787780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</a:rPr>
              <a:t>Jour 2 </a:t>
            </a:r>
          </a:p>
        </p:txBody>
      </p:sp>
      <p:pic>
        <p:nvPicPr>
          <p:cNvPr id="38" name="Picture 4" descr="Afficher l’image source">
            <a:extLst>
              <a:ext uri="{FF2B5EF4-FFF2-40B4-BE49-F238E27FC236}">
                <a16:creationId xmlns:a16="http://schemas.microsoft.com/office/drawing/2014/main" id="{D361D373-708C-4F35-BB64-DBD63B08CD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4" t="19132" r="6999" b="24520"/>
          <a:stretch/>
        </p:blipFill>
        <p:spPr bwMode="auto">
          <a:xfrm>
            <a:off x="3924672" y="1721013"/>
            <a:ext cx="4253352" cy="288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c 6" descr="Projector screen">
            <a:extLst>
              <a:ext uri="{FF2B5EF4-FFF2-40B4-BE49-F238E27FC236}">
                <a16:creationId xmlns:a16="http://schemas.microsoft.com/office/drawing/2014/main" id="{A9E9598B-6861-4F90-91A9-EF7AD459B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8052" y="445828"/>
            <a:ext cx="6914685" cy="6914685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042B736D-A4C3-4F16-9C53-167CEA57194D}"/>
              </a:ext>
            </a:extLst>
          </p:cNvPr>
          <p:cNvSpPr txBox="1"/>
          <p:nvPr/>
        </p:nvSpPr>
        <p:spPr>
          <a:xfrm>
            <a:off x="893594" y="6200051"/>
            <a:ext cx="10108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CARL Noé - COURS Nathan - KREBS Jérémie - DESTREMONT Adrien - BASQUIN Thomas - KUNTZ Alban</a:t>
            </a:r>
          </a:p>
        </p:txBody>
      </p:sp>
    </p:spTree>
    <p:extLst>
      <p:ext uri="{BB962C8B-B14F-4D97-AF65-F5344CB8AC3E}">
        <p14:creationId xmlns:p14="http://schemas.microsoft.com/office/powerpoint/2010/main" val="2373113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3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33">
            <a:extLst>
              <a:ext uri="{FF2B5EF4-FFF2-40B4-BE49-F238E27FC236}">
                <a16:creationId xmlns:a16="http://schemas.microsoft.com/office/drawing/2014/main" id="{7F85096F-E650-46D6-834C-4054E3770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061BE38-1DAF-49A1-AA3A-7BEB3399C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35">
              <a:extLst>
                <a:ext uri="{FF2B5EF4-FFF2-40B4-BE49-F238E27FC236}">
                  <a16:creationId xmlns:a16="http://schemas.microsoft.com/office/drawing/2014/main" id="{F8EFFF24-FCC8-4379-9678-AB3311535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492E8F9-AD41-4334-B292-1AB0F238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37">
              <a:extLst>
                <a:ext uri="{FF2B5EF4-FFF2-40B4-BE49-F238E27FC236}">
                  <a16:creationId xmlns:a16="http://schemas.microsoft.com/office/drawing/2014/main" id="{474B130F-6E67-4737-BE99-2E32DED07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9C3CB-D4E4-4316-81BE-6D82DB67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39">
              <a:extLst>
                <a:ext uri="{FF2B5EF4-FFF2-40B4-BE49-F238E27FC236}">
                  <a16:creationId xmlns:a16="http://schemas.microsoft.com/office/drawing/2014/main" id="{B156963E-8E83-4807-8E22-2CB7D45F1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75C268C-D419-4123-9FAD-0E2B7F9EE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584794"/>
            <a:ext cx="304800" cy="429768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A7E309C-A3BD-432E-8CB5-F0B642528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F1F621C-4533-4835-ADE2-372F2763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EFC8245-5168-4DAF-930D-09A7BDDA6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192ED34-5046-4043-AEF8-2DF7C4806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3D2C9B0-5A77-4D12-BDAA-938DF800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006" y="948035"/>
            <a:ext cx="6746285" cy="2129586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</a:rPr>
              <a:t>Présentation de la partie de Alban et Thomas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909965-4109-409D-B460-12861ED4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53" y="2805428"/>
            <a:ext cx="4407876" cy="1383043"/>
          </a:xfrm>
          <a:noFill/>
          <a:ln w="38100">
            <a:solidFill>
              <a:srgbClr val="00B050"/>
            </a:solidFill>
          </a:ln>
        </p:spPr>
        <p:txBody>
          <a:bodyPr anchor="t"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Objectifs réalisés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Implémentation d'une carte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Ajout de marqueur sur les points </a:t>
            </a: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touristiques de Metz</a:t>
            </a:r>
          </a:p>
          <a:p>
            <a:pPr marL="457200" lvl="1" indent="0">
              <a:buNone/>
            </a:pPr>
            <a:endParaRPr lang="fr-FR" sz="1700" dirty="0">
              <a:solidFill>
                <a:schemeClr val="bg1"/>
              </a:solidFill>
            </a:endParaRPr>
          </a:p>
          <a:p>
            <a:pPr lvl="1"/>
            <a:endParaRPr lang="fr-FR" sz="1700" dirty="0">
              <a:solidFill>
                <a:schemeClr val="bg1"/>
              </a:solidFill>
            </a:endParaRPr>
          </a:p>
          <a:p>
            <a:pPr lvl="1"/>
            <a:endParaRPr lang="fr-FR" sz="1700" dirty="0">
              <a:solidFill>
                <a:schemeClr val="bg1"/>
              </a:solidFill>
            </a:endParaRPr>
          </a:p>
          <a:p>
            <a:endParaRPr lang="fr-FR" sz="1700" dirty="0">
              <a:solidFill>
                <a:schemeClr val="bg1"/>
              </a:solidFill>
            </a:endParaRPr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4CF9EEEC-CE5C-418C-9944-1D4A97B0E183}"/>
              </a:ext>
            </a:extLst>
          </p:cNvPr>
          <p:cNvSpPr txBox="1">
            <a:spLocks/>
          </p:cNvSpPr>
          <p:nvPr/>
        </p:nvSpPr>
        <p:spPr>
          <a:xfrm>
            <a:off x="386091" y="4699202"/>
            <a:ext cx="5515945" cy="1772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bg1"/>
                </a:solidFill>
              </a:rPr>
              <a:t>Objectif à faire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Rajouter un marqueur de la position de l'utilisateur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Rajouter des informations supplémentaires</a:t>
            </a:r>
          </a:p>
          <a:p>
            <a:pPr lvl="1"/>
            <a:endParaRPr lang="fr-FR" sz="1700" dirty="0">
              <a:solidFill>
                <a:schemeClr val="bg1"/>
              </a:solidFill>
            </a:endParaRPr>
          </a:p>
          <a:p>
            <a:pPr lvl="1"/>
            <a:endParaRPr lang="fr-FR" sz="1700" dirty="0">
              <a:solidFill>
                <a:schemeClr val="bg1"/>
              </a:solidFill>
            </a:endParaRPr>
          </a:p>
          <a:p>
            <a:endParaRPr lang="fr-FR" sz="1700" dirty="0">
              <a:solidFill>
                <a:schemeClr val="bg1"/>
              </a:solidFill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5A746FC4-CBD0-4BDE-A3F3-102CE9BC5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7651" y="2989322"/>
            <a:ext cx="5428725" cy="35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677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3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33">
            <a:extLst>
              <a:ext uri="{FF2B5EF4-FFF2-40B4-BE49-F238E27FC236}">
                <a16:creationId xmlns:a16="http://schemas.microsoft.com/office/drawing/2014/main" id="{7F85096F-E650-46D6-834C-4054E3770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061BE38-1DAF-49A1-AA3A-7BEB3399C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35">
              <a:extLst>
                <a:ext uri="{FF2B5EF4-FFF2-40B4-BE49-F238E27FC236}">
                  <a16:creationId xmlns:a16="http://schemas.microsoft.com/office/drawing/2014/main" id="{F8EFFF24-FCC8-4379-9678-AB3311535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492E8F9-AD41-4334-B292-1AB0F238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37">
              <a:extLst>
                <a:ext uri="{FF2B5EF4-FFF2-40B4-BE49-F238E27FC236}">
                  <a16:creationId xmlns:a16="http://schemas.microsoft.com/office/drawing/2014/main" id="{474B130F-6E67-4737-BE99-2E32DED07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9C3CB-D4E4-4316-81BE-6D82DB67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39">
              <a:extLst>
                <a:ext uri="{FF2B5EF4-FFF2-40B4-BE49-F238E27FC236}">
                  <a16:creationId xmlns:a16="http://schemas.microsoft.com/office/drawing/2014/main" id="{B156963E-8E83-4807-8E22-2CB7D45F1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75C268C-D419-4123-9FAD-0E2B7F9EE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584794"/>
            <a:ext cx="304800" cy="429768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A7E309C-A3BD-432E-8CB5-F0B642528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F1F621C-4533-4835-ADE2-372F2763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EFC8245-5168-4DAF-930D-09A7BDDA6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192ED34-5046-4043-AEF8-2DF7C4806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3D2C9B0-5A77-4D12-BDAA-938DF800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006" y="948035"/>
            <a:ext cx="6746285" cy="2129586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</a:rPr>
              <a:t>Présentation de la partie de Nathan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909965-4109-409D-B460-12861ED4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69" y="3118787"/>
            <a:ext cx="5994666" cy="2129599"/>
          </a:xfrm>
          <a:noFill/>
          <a:ln w="28575">
            <a:solidFill>
              <a:srgbClr val="00B050"/>
            </a:solidFill>
          </a:ln>
        </p:spPr>
        <p:txBody>
          <a:bodyPr anchor="t"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Objectifs réalisés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Insertion d’utilisateur dans une base de données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Hachage des mot de passes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Affichage des erreurs en cas de mauvaises</a:t>
            </a: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entrées</a:t>
            </a: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700" dirty="0">
              <a:solidFill>
                <a:schemeClr val="bg1"/>
              </a:solidFill>
            </a:endParaRPr>
          </a:p>
          <a:p>
            <a:pPr lvl="1"/>
            <a:endParaRPr lang="fr-FR" sz="1700" dirty="0">
              <a:solidFill>
                <a:schemeClr val="bg1"/>
              </a:solidFill>
            </a:endParaRPr>
          </a:p>
          <a:p>
            <a:pPr lvl="1"/>
            <a:endParaRPr lang="fr-FR" sz="1700" dirty="0">
              <a:solidFill>
                <a:schemeClr val="bg1"/>
              </a:solidFill>
            </a:endParaRPr>
          </a:p>
          <a:p>
            <a:endParaRPr lang="fr-FR" sz="1700" dirty="0">
              <a:solidFill>
                <a:schemeClr val="bg1"/>
              </a:solidFill>
            </a:endParaRPr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4CF9EEEC-CE5C-418C-9944-1D4A97B0E183}"/>
              </a:ext>
            </a:extLst>
          </p:cNvPr>
          <p:cNvSpPr txBox="1">
            <a:spLocks/>
          </p:cNvSpPr>
          <p:nvPr/>
        </p:nvSpPr>
        <p:spPr>
          <a:xfrm>
            <a:off x="6502737" y="3194704"/>
            <a:ext cx="4978013" cy="1441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bg1"/>
                </a:solidFill>
              </a:rPr>
              <a:t>Objectif à faire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CSS à terminer pour l’inscription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Mise en place de la page Login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1700" dirty="0">
              <a:solidFill>
                <a:schemeClr val="bg1"/>
              </a:solidFill>
            </a:endParaRPr>
          </a:p>
          <a:p>
            <a:pPr lvl="1"/>
            <a:endParaRPr lang="fr-FR" sz="1700" dirty="0">
              <a:solidFill>
                <a:schemeClr val="bg1"/>
              </a:solidFill>
            </a:endParaRPr>
          </a:p>
          <a:p>
            <a:pPr lvl="1"/>
            <a:endParaRPr lang="fr-FR" sz="1700" dirty="0">
              <a:solidFill>
                <a:schemeClr val="bg1"/>
              </a:solidFill>
            </a:endParaRPr>
          </a:p>
          <a:p>
            <a:endParaRPr lang="fr-FR" sz="1700" dirty="0">
              <a:solidFill>
                <a:schemeClr val="bg1"/>
              </a:solidFill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B8FF4CC-4B4C-4F50-A6C8-43353E3943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38" t="11409" r="29407" b="55876"/>
          <a:stretch/>
        </p:blipFill>
        <p:spPr>
          <a:xfrm>
            <a:off x="6945690" y="4848764"/>
            <a:ext cx="3676302" cy="17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45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3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33">
            <a:extLst>
              <a:ext uri="{FF2B5EF4-FFF2-40B4-BE49-F238E27FC236}">
                <a16:creationId xmlns:a16="http://schemas.microsoft.com/office/drawing/2014/main" id="{7F85096F-E650-46D6-834C-4054E3770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061BE38-1DAF-49A1-AA3A-7BEB3399C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35">
              <a:extLst>
                <a:ext uri="{FF2B5EF4-FFF2-40B4-BE49-F238E27FC236}">
                  <a16:creationId xmlns:a16="http://schemas.microsoft.com/office/drawing/2014/main" id="{F8EFFF24-FCC8-4379-9678-AB3311535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492E8F9-AD41-4334-B292-1AB0F238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37">
              <a:extLst>
                <a:ext uri="{FF2B5EF4-FFF2-40B4-BE49-F238E27FC236}">
                  <a16:creationId xmlns:a16="http://schemas.microsoft.com/office/drawing/2014/main" id="{474B130F-6E67-4737-BE99-2E32DED07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9C3CB-D4E4-4316-81BE-6D82DB67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39">
              <a:extLst>
                <a:ext uri="{FF2B5EF4-FFF2-40B4-BE49-F238E27FC236}">
                  <a16:creationId xmlns:a16="http://schemas.microsoft.com/office/drawing/2014/main" id="{B156963E-8E83-4807-8E22-2CB7D45F1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75C268C-D419-4123-9FAD-0E2B7F9EE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584794"/>
            <a:ext cx="304800" cy="429768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A7E309C-A3BD-432E-8CB5-F0B642528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F1F621C-4533-4835-ADE2-372F2763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EFC8245-5168-4DAF-930D-09A7BDDA6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192ED34-5046-4043-AEF8-2DF7C4806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3D2C9B0-5A77-4D12-BDAA-938DF800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006" y="948035"/>
            <a:ext cx="6746285" cy="2129586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</a:rPr>
              <a:t>Présentation de la partie de Jérémie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909965-4109-409D-B460-12861ED4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1" y="3136162"/>
            <a:ext cx="5373184" cy="1744071"/>
          </a:xfrm>
          <a:noFill/>
          <a:ln w="28575">
            <a:solidFill>
              <a:srgbClr val="00B050"/>
            </a:solidFill>
          </a:ln>
        </p:spPr>
        <p:txBody>
          <a:bodyPr anchor="t"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Objectifs réalisés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Recherche de lieux intéressants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Ajout des informations dans la base de données</a:t>
            </a: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	</a:t>
            </a:r>
            <a:endParaRPr lang="fr-FR" sz="1700" dirty="0">
              <a:solidFill>
                <a:schemeClr val="bg1"/>
              </a:solidFill>
            </a:endParaRPr>
          </a:p>
          <a:p>
            <a:pPr lvl="1"/>
            <a:endParaRPr lang="fr-FR" sz="1700" dirty="0">
              <a:solidFill>
                <a:schemeClr val="bg1"/>
              </a:solidFill>
            </a:endParaRPr>
          </a:p>
          <a:p>
            <a:pPr lvl="1"/>
            <a:endParaRPr lang="fr-FR" sz="1700" dirty="0">
              <a:solidFill>
                <a:schemeClr val="bg1"/>
              </a:solidFill>
            </a:endParaRPr>
          </a:p>
          <a:p>
            <a:endParaRPr lang="fr-FR" sz="1700" dirty="0">
              <a:solidFill>
                <a:schemeClr val="bg1"/>
              </a:solidFill>
            </a:endParaRPr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4CF9EEEC-CE5C-418C-9944-1D4A97B0E183}"/>
              </a:ext>
            </a:extLst>
          </p:cNvPr>
          <p:cNvSpPr txBox="1">
            <a:spLocks/>
          </p:cNvSpPr>
          <p:nvPr/>
        </p:nvSpPr>
        <p:spPr>
          <a:xfrm>
            <a:off x="6502737" y="3194704"/>
            <a:ext cx="4657099" cy="1744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bg1"/>
                </a:solidFill>
              </a:rPr>
              <a:t>Objectif à faire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Page éditer le profil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Créer le menu burger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1700" dirty="0">
              <a:solidFill>
                <a:schemeClr val="bg1"/>
              </a:solidFill>
            </a:endParaRPr>
          </a:p>
          <a:p>
            <a:pPr lvl="1"/>
            <a:endParaRPr lang="fr-FR" sz="1700" dirty="0">
              <a:solidFill>
                <a:schemeClr val="bg1"/>
              </a:solidFill>
            </a:endParaRPr>
          </a:p>
          <a:p>
            <a:pPr lvl="1"/>
            <a:endParaRPr lang="fr-FR" sz="1700" dirty="0">
              <a:solidFill>
                <a:schemeClr val="bg1"/>
              </a:solidFill>
            </a:endParaRPr>
          </a:p>
          <a:p>
            <a:endParaRPr lang="fr-FR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626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3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33">
            <a:extLst>
              <a:ext uri="{FF2B5EF4-FFF2-40B4-BE49-F238E27FC236}">
                <a16:creationId xmlns:a16="http://schemas.microsoft.com/office/drawing/2014/main" id="{7F85096F-E650-46D6-834C-4054E3770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061BE38-1DAF-49A1-AA3A-7BEB3399C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35">
              <a:extLst>
                <a:ext uri="{FF2B5EF4-FFF2-40B4-BE49-F238E27FC236}">
                  <a16:creationId xmlns:a16="http://schemas.microsoft.com/office/drawing/2014/main" id="{F8EFFF24-FCC8-4379-9678-AB3311535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492E8F9-AD41-4334-B292-1AB0F238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37">
              <a:extLst>
                <a:ext uri="{FF2B5EF4-FFF2-40B4-BE49-F238E27FC236}">
                  <a16:creationId xmlns:a16="http://schemas.microsoft.com/office/drawing/2014/main" id="{474B130F-6E67-4737-BE99-2E32DED07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9C3CB-D4E4-4316-81BE-6D82DB67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39">
              <a:extLst>
                <a:ext uri="{FF2B5EF4-FFF2-40B4-BE49-F238E27FC236}">
                  <a16:creationId xmlns:a16="http://schemas.microsoft.com/office/drawing/2014/main" id="{B156963E-8E83-4807-8E22-2CB7D45F1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75C268C-D419-4123-9FAD-0E2B7F9EE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584794"/>
            <a:ext cx="304800" cy="429768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A7E309C-A3BD-432E-8CB5-F0B642528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F1F621C-4533-4835-ADE2-372F2763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EFC8245-5168-4DAF-930D-09A7BDDA6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192ED34-5046-4043-AEF8-2DF7C4806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1390AE10-1A7F-4EB8-A5B2-60B035CA4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83" t="28453" r="54536" b="23437"/>
          <a:stretch/>
        </p:blipFill>
        <p:spPr>
          <a:xfrm>
            <a:off x="8175407" y="545929"/>
            <a:ext cx="1508017" cy="321818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3D2C9B0-5A77-4D12-BDAA-938DF800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50664" cy="2129586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</a:rPr>
              <a:t>Présentation de la partie de </a:t>
            </a: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Noé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909965-4109-409D-B460-12861ED4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795" y="3878728"/>
            <a:ext cx="6095996" cy="1381609"/>
          </a:xfrm>
          <a:noFill/>
          <a:ln w="28575">
            <a:solidFill>
              <a:srgbClr val="00B050"/>
            </a:solidFill>
          </a:ln>
        </p:spPr>
        <p:txBody>
          <a:bodyPr anchor="t">
            <a:norm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Objectifs réalisés</a:t>
            </a:r>
          </a:p>
          <a:p>
            <a:pPr lvl="1"/>
            <a:r>
              <a:rPr lang="fr-FR" sz="1700" dirty="0">
                <a:solidFill>
                  <a:schemeClr val="bg1"/>
                </a:solidFill>
              </a:rPr>
              <a:t> Préparation du design</a:t>
            </a:r>
          </a:p>
          <a:p>
            <a:pPr lvl="1"/>
            <a:r>
              <a:rPr lang="fr-FR" sz="1700" dirty="0">
                <a:solidFill>
                  <a:schemeClr val="bg1"/>
                </a:solidFill>
              </a:rPr>
              <a:t>Implémentions de la Map et du Succès en React</a:t>
            </a:r>
          </a:p>
          <a:p>
            <a:pPr lvl="1"/>
            <a:r>
              <a:rPr lang="fr-FR" sz="1700" dirty="0">
                <a:solidFill>
                  <a:schemeClr val="bg1"/>
                </a:solidFill>
              </a:rPr>
              <a:t>Aide ses Coéquipiers</a:t>
            </a:r>
          </a:p>
          <a:p>
            <a:endParaRPr lang="fr-FR" sz="1700" dirty="0">
              <a:solidFill>
                <a:schemeClr val="bg1"/>
              </a:solidFill>
            </a:endParaRPr>
          </a:p>
        </p:txBody>
      </p:sp>
      <p:sp>
        <p:nvSpPr>
          <p:cNvPr id="87" name="Espace réservé du contenu 2">
            <a:extLst>
              <a:ext uri="{FF2B5EF4-FFF2-40B4-BE49-F238E27FC236}">
                <a16:creationId xmlns:a16="http://schemas.microsoft.com/office/drawing/2014/main" id="{0042A94A-0E8E-48D3-A0F3-0ADDEA381011}"/>
              </a:ext>
            </a:extLst>
          </p:cNvPr>
          <p:cNvSpPr txBox="1">
            <a:spLocks/>
          </p:cNvSpPr>
          <p:nvPr/>
        </p:nvSpPr>
        <p:spPr>
          <a:xfrm>
            <a:off x="5309795" y="5392523"/>
            <a:ext cx="6095996" cy="1233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sz="1700" dirty="0">
              <a:solidFill>
                <a:schemeClr val="bg1"/>
              </a:solidFill>
            </a:endParaRPr>
          </a:p>
          <a:p>
            <a:r>
              <a:rPr lang="fr-FR" sz="1700" dirty="0">
                <a:solidFill>
                  <a:schemeClr val="bg1"/>
                </a:solidFill>
              </a:rPr>
              <a:t>Objectif à faire </a:t>
            </a:r>
          </a:p>
          <a:p>
            <a:pPr lvl="1"/>
            <a:r>
              <a:rPr lang="fr-FR" sz="1700" dirty="0">
                <a:solidFill>
                  <a:schemeClr val="bg1"/>
                </a:solidFill>
              </a:rPr>
              <a:t>Termine les components principaux (</a:t>
            </a:r>
            <a:r>
              <a:rPr lang="fr-FR" sz="1700" dirty="0" err="1">
                <a:solidFill>
                  <a:schemeClr val="bg1"/>
                </a:solidFill>
              </a:rPr>
              <a:t>nav</a:t>
            </a:r>
            <a:r>
              <a:rPr lang="fr-FR" sz="1700" dirty="0">
                <a:solidFill>
                  <a:schemeClr val="bg1"/>
                </a:solidFill>
              </a:rPr>
              <a:t>, header,</a:t>
            </a:r>
            <a:br>
              <a:rPr lang="fr-FR" sz="1700" dirty="0">
                <a:solidFill>
                  <a:schemeClr val="bg1"/>
                </a:solidFill>
              </a:rPr>
            </a:br>
            <a:r>
              <a:rPr lang="fr-FR" sz="1700" dirty="0">
                <a:solidFill>
                  <a:schemeClr val="bg1"/>
                </a:solidFill>
              </a:rPr>
              <a:t> page de profile...) </a:t>
            </a:r>
            <a:br>
              <a:rPr lang="fr-FR" sz="1700" dirty="0">
                <a:solidFill>
                  <a:schemeClr val="bg1"/>
                </a:solidFill>
              </a:rPr>
            </a:br>
            <a:r>
              <a:rPr lang="fr-FR" sz="1700" dirty="0">
                <a:solidFill>
                  <a:schemeClr val="bg1"/>
                </a:solidFill>
              </a:rPr>
              <a:t>et  implémentation de </a:t>
            </a:r>
            <a:r>
              <a:rPr lang="fr-FR" sz="1700" dirty="0" err="1">
                <a:solidFill>
                  <a:schemeClr val="bg1"/>
                </a:solidFill>
              </a:rPr>
              <a:t>succes</a:t>
            </a:r>
            <a:endParaRPr lang="fr-FR" sz="1700" dirty="0">
              <a:solidFill>
                <a:schemeClr val="bg1"/>
              </a:solidFill>
            </a:endParaRPr>
          </a:p>
          <a:p>
            <a:pPr lvl="1"/>
            <a:endParaRPr lang="fr-FR" sz="1700" dirty="0">
              <a:solidFill>
                <a:schemeClr val="bg1"/>
              </a:solidFill>
            </a:endParaRPr>
          </a:p>
          <a:p>
            <a:endParaRPr lang="fr-FR" sz="17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51942E-ACB3-4EA4-AEB2-1A17C98DE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56" y="540829"/>
            <a:ext cx="1550668" cy="322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684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3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33">
            <a:extLst>
              <a:ext uri="{FF2B5EF4-FFF2-40B4-BE49-F238E27FC236}">
                <a16:creationId xmlns:a16="http://schemas.microsoft.com/office/drawing/2014/main" id="{7F85096F-E650-46D6-834C-4054E3770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061BE38-1DAF-49A1-AA3A-7BEB3399C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35">
              <a:extLst>
                <a:ext uri="{FF2B5EF4-FFF2-40B4-BE49-F238E27FC236}">
                  <a16:creationId xmlns:a16="http://schemas.microsoft.com/office/drawing/2014/main" id="{F8EFFF24-FCC8-4379-9678-AB3311535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492E8F9-AD41-4334-B292-1AB0F238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37">
              <a:extLst>
                <a:ext uri="{FF2B5EF4-FFF2-40B4-BE49-F238E27FC236}">
                  <a16:creationId xmlns:a16="http://schemas.microsoft.com/office/drawing/2014/main" id="{474B130F-6E67-4737-BE99-2E32DED07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9C3CB-D4E4-4316-81BE-6D82DB67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39">
              <a:extLst>
                <a:ext uri="{FF2B5EF4-FFF2-40B4-BE49-F238E27FC236}">
                  <a16:creationId xmlns:a16="http://schemas.microsoft.com/office/drawing/2014/main" id="{B156963E-8E83-4807-8E22-2CB7D45F1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75C268C-D419-4123-9FAD-0E2B7F9EE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584794"/>
            <a:ext cx="304800" cy="429768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A7E309C-A3BD-432E-8CB5-F0B642528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F1F621C-4533-4835-ADE2-372F2763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EFC8245-5168-4DAF-930D-09A7BDDA6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192ED34-5046-4043-AEF8-2DF7C4806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3D2C9B0-5A77-4D12-BDAA-938DF800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006" y="948035"/>
            <a:ext cx="6746285" cy="2129586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</a:rPr>
              <a:t>Présentation de la partie de Adrien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909965-4109-409D-B460-12861ED4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71" y="3136162"/>
            <a:ext cx="5262058" cy="1744071"/>
          </a:xfrm>
          <a:noFill/>
          <a:ln w="28575">
            <a:solidFill>
              <a:srgbClr val="00B050"/>
            </a:solidFill>
          </a:ln>
        </p:spPr>
        <p:txBody>
          <a:bodyPr anchor="t"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Objectifs réalisés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Ajouter Gradel a React</a:t>
            </a: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Recherche des informations nécessaires</a:t>
            </a: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pour les prochains objectifs</a:t>
            </a:r>
          </a:p>
          <a:p>
            <a:pPr marL="457200" lvl="1" indent="0">
              <a:buNone/>
            </a:pPr>
            <a:endParaRPr lang="fr-FR" sz="1700" dirty="0">
              <a:solidFill>
                <a:schemeClr val="bg1"/>
              </a:solidFill>
            </a:endParaRPr>
          </a:p>
          <a:p>
            <a:pPr lvl="1"/>
            <a:endParaRPr lang="fr-FR" sz="1700" dirty="0">
              <a:solidFill>
                <a:schemeClr val="bg1"/>
              </a:solidFill>
            </a:endParaRPr>
          </a:p>
          <a:p>
            <a:pPr lvl="1"/>
            <a:endParaRPr lang="fr-FR" sz="1700" dirty="0">
              <a:solidFill>
                <a:schemeClr val="bg1"/>
              </a:solidFill>
            </a:endParaRPr>
          </a:p>
          <a:p>
            <a:endParaRPr lang="fr-FR" sz="1700" dirty="0">
              <a:solidFill>
                <a:schemeClr val="bg1"/>
              </a:solidFill>
            </a:endParaRPr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4CF9EEEC-CE5C-418C-9944-1D4A97B0E183}"/>
              </a:ext>
            </a:extLst>
          </p:cNvPr>
          <p:cNvSpPr txBox="1">
            <a:spLocks/>
          </p:cNvSpPr>
          <p:nvPr/>
        </p:nvSpPr>
        <p:spPr>
          <a:xfrm>
            <a:off x="6176280" y="3114041"/>
            <a:ext cx="5507650" cy="1753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bg1"/>
                </a:solidFill>
              </a:rPr>
              <a:t>Objectif à faire</a:t>
            </a:r>
          </a:p>
          <a:p>
            <a:pPr lvl="1"/>
            <a:r>
              <a:rPr lang="fr-FR" sz="1800" dirty="0">
                <a:solidFill>
                  <a:schemeClr val="bg1"/>
                </a:solidFill>
              </a:rPr>
              <a:t>C</a:t>
            </a:r>
            <a:r>
              <a:rPr lang="fr-FR" sz="2000" dirty="0">
                <a:solidFill>
                  <a:schemeClr val="bg1"/>
                </a:solidFill>
              </a:rPr>
              <a:t>hangement de page ave</a:t>
            </a:r>
            <a:r>
              <a:rPr lang="fr-FR" sz="1800" dirty="0">
                <a:solidFill>
                  <a:schemeClr val="bg1"/>
                </a:solidFill>
              </a:rPr>
              <a:t>c</a:t>
            </a:r>
            <a:r>
              <a:rPr lang="fr-FR" sz="2000" dirty="0">
                <a:solidFill>
                  <a:schemeClr val="bg1"/>
                </a:solidFill>
              </a:rPr>
              <a:t> Rea</a:t>
            </a:r>
            <a:r>
              <a:rPr lang="fr-FR" sz="1800" dirty="0">
                <a:solidFill>
                  <a:schemeClr val="bg1"/>
                </a:solidFill>
              </a:rPr>
              <a:t>c</a:t>
            </a:r>
            <a:r>
              <a:rPr lang="fr-FR" sz="2000" dirty="0">
                <a:solidFill>
                  <a:schemeClr val="bg1"/>
                </a:solidFill>
              </a:rPr>
              <a:t>t Router</a:t>
            </a:r>
            <a:endParaRPr lang="fr-FR" sz="1700" dirty="0">
              <a:solidFill>
                <a:schemeClr val="bg1"/>
              </a:solidFill>
            </a:endParaRPr>
          </a:p>
          <a:p>
            <a:pPr lvl="1"/>
            <a:endParaRPr lang="fr-FR" sz="1700" dirty="0">
              <a:solidFill>
                <a:schemeClr val="bg1"/>
              </a:solidFill>
            </a:endParaRPr>
          </a:p>
          <a:p>
            <a:pPr lvl="1"/>
            <a:endParaRPr lang="fr-FR" sz="1700" dirty="0">
              <a:solidFill>
                <a:schemeClr val="bg1"/>
              </a:solidFill>
            </a:endParaRPr>
          </a:p>
          <a:p>
            <a:endParaRPr lang="fr-FR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59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2C2B647-516C-435A-B591-5599C2E3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75" y="630935"/>
            <a:ext cx="7315200" cy="2912366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</a:rPr>
              <a:t>Merci pour votre attention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1C95E0FE-C455-4C20-BC30-AFA38F24B2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966" y="3683002"/>
            <a:ext cx="2532062" cy="25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2722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216</Words>
  <Application>Microsoft Office PowerPoint</Application>
  <PresentationFormat>Grand écran</PresentationFormat>
  <Paragraphs>53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Jour 2 </vt:lpstr>
      <vt:lpstr>Présentation de la partie de Alban et Thomas</vt:lpstr>
      <vt:lpstr>Présentation de la partie de Nathan</vt:lpstr>
      <vt:lpstr>Présentation de la partie de Jérémie</vt:lpstr>
      <vt:lpstr>Présentation de la partie de  Noé </vt:lpstr>
      <vt:lpstr>Présentation de la partie de Adrien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</dc:creator>
  <cp:lastModifiedBy>alban.ktz@outlook.fr</cp:lastModifiedBy>
  <cp:revision>5</cp:revision>
  <dcterms:created xsi:type="dcterms:W3CDTF">2022-02-21T20:02:46Z</dcterms:created>
  <dcterms:modified xsi:type="dcterms:W3CDTF">2022-02-23T09:07:54Z</dcterms:modified>
</cp:coreProperties>
</file>