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59" r:id="rId4"/>
    <p:sldId id="305" r:id="rId5"/>
    <p:sldId id="267" r:id="rId6"/>
    <p:sldId id="261" r:id="rId7"/>
    <p:sldId id="306" r:id="rId8"/>
    <p:sldId id="260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5" r:id="rId17"/>
    <p:sldId id="269" r:id="rId18"/>
  </p:sldIdLst>
  <p:sldSz cx="9144000" cy="5143500" type="screen16x9"/>
  <p:notesSz cx="6858000" cy="9144000"/>
  <p:embeddedFontLst>
    <p:embeddedFont>
      <p:font typeface="Kalam" panose="020B0604020202020204" charset="0"/>
      <p:regular r:id="rId20"/>
      <p:bold r:id="rId21"/>
    </p:embeddedFont>
    <p:embeddedFont>
      <p:font typeface="Niramit" panose="020B0604020202020204" charset="-3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0E0EF-4EED-4819-BD64-787E654E0A7C}">
  <a:tblStyle styleId="{3560E0EF-4EED-4819-BD64-787E654E0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98651ea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98651ea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67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06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0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73df20e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73df20e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8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73df20ea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73df20ea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54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73df20e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73df20e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798651ea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798651eaa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798651ea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798651eaa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73df20ea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73df20ea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6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73df20ea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73df20ea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6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aec733c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7aec733c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166303">
            <a:off x="-2975330" y="-1601466"/>
            <a:ext cx="7390665" cy="5399056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666070">
            <a:off x="5002125" y="3245135"/>
            <a:ext cx="6379080" cy="2726884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12" name="Google Shape;12;p2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rot="4809162">
            <a:off x="439503" y="4000580"/>
            <a:ext cx="433709" cy="566924"/>
          </a:xfrm>
          <a:custGeom>
            <a:avLst/>
            <a:gdLst/>
            <a:ahLst/>
            <a:cxnLst/>
            <a:rect l="l" t="t" r="r" b="b"/>
            <a:pathLst>
              <a:path w="1859" h="2430" extrusionOk="0">
                <a:moveTo>
                  <a:pt x="1032" y="0"/>
                </a:moveTo>
                <a:cubicBezTo>
                  <a:pt x="996" y="0"/>
                  <a:pt x="959" y="4"/>
                  <a:pt x="920" y="10"/>
                </a:cubicBezTo>
                <a:cubicBezTo>
                  <a:pt x="572" y="80"/>
                  <a:pt x="155" y="462"/>
                  <a:pt x="51" y="1401"/>
                </a:cubicBezTo>
                <a:cubicBezTo>
                  <a:pt x="1" y="2078"/>
                  <a:pt x="385" y="2429"/>
                  <a:pt x="811" y="2429"/>
                </a:cubicBezTo>
                <a:cubicBezTo>
                  <a:pt x="976" y="2429"/>
                  <a:pt x="1147" y="2377"/>
                  <a:pt x="1302" y="2270"/>
                </a:cubicBezTo>
                <a:cubicBezTo>
                  <a:pt x="1859" y="1853"/>
                  <a:pt x="1754" y="1019"/>
                  <a:pt x="1720" y="845"/>
                </a:cubicBezTo>
                <a:cubicBezTo>
                  <a:pt x="1687" y="650"/>
                  <a:pt x="1533" y="0"/>
                  <a:pt x="10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3261969">
            <a:off x="3673938" y="199529"/>
            <a:ext cx="524404" cy="680930"/>
          </a:xfrm>
          <a:custGeom>
            <a:avLst/>
            <a:gdLst/>
            <a:ahLst/>
            <a:cxnLst/>
            <a:rect l="l" t="t" r="r" b="b"/>
            <a:pathLst>
              <a:path w="1849" h="2401" extrusionOk="0">
                <a:moveTo>
                  <a:pt x="1075" y="0"/>
                </a:moveTo>
                <a:cubicBezTo>
                  <a:pt x="1034" y="0"/>
                  <a:pt x="990" y="5"/>
                  <a:pt x="945" y="17"/>
                </a:cubicBezTo>
                <a:cubicBezTo>
                  <a:pt x="562" y="52"/>
                  <a:pt x="145" y="434"/>
                  <a:pt x="75" y="1373"/>
                </a:cubicBezTo>
                <a:cubicBezTo>
                  <a:pt x="0" y="2050"/>
                  <a:pt x="395" y="2401"/>
                  <a:pt x="817" y="2401"/>
                </a:cubicBezTo>
                <a:cubicBezTo>
                  <a:pt x="980" y="2401"/>
                  <a:pt x="1147" y="2348"/>
                  <a:pt x="1292" y="2242"/>
                </a:cubicBezTo>
                <a:cubicBezTo>
                  <a:pt x="1848" y="1859"/>
                  <a:pt x="1744" y="990"/>
                  <a:pt x="1709" y="816"/>
                </a:cubicBezTo>
                <a:cubicBezTo>
                  <a:pt x="1677" y="657"/>
                  <a:pt x="1529" y="0"/>
                  <a:pt x="1075" y="0"/>
                </a:cubicBezTo>
                <a:close/>
              </a:path>
            </a:pathLst>
          </a:custGeom>
          <a:solidFill>
            <a:srgbClr val="4666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-31022" y="3434053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0" y="896975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 rot="-3600003">
            <a:off x="7760205" y="203413"/>
            <a:ext cx="862943" cy="1128639"/>
          </a:xfrm>
          <a:custGeom>
            <a:avLst/>
            <a:gdLst/>
            <a:ahLst/>
            <a:cxnLst/>
            <a:rect l="l" t="t" r="r" b="b"/>
            <a:pathLst>
              <a:path w="1848" h="2417" extrusionOk="0">
                <a:moveTo>
                  <a:pt x="1055" y="1"/>
                </a:moveTo>
                <a:cubicBezTo>
                  <a:pt x="1019" y="1"/>
                  <a:pt x="982" y="4"/>
                  <a:pt x="943" y="11"/>
                </a:cubicBezTo>
                <a:cubicBezTo>
                  <a:pt x="596" y="80"/>
                  <a:pt x="144" y="463"/>
                  <a:pt x="74" y="1401"/>
                </a:cubicBezTo>
                <a:cubicBezTo>
                  <a:pt x="0" y="2066"/>
                  <a:pt x="380" y="2417"/>
                  <a:pt x="805" y="2417"/>
                </a:cubicBezTo>
                <a:cubicBezTo>
                  <a:pt x="980" y="2417"/>
                  <a:pt x="1163" y="2357"/>
                  <a:pt x="1326" y="2236"/>
                </a:cubicBezTo>
                <a:cubicBezTo>
                  <a:pt x="1847" y="1853"/>
                  <a:pt x="1743" y="1019"/>
                  <a:pt x="1708" y="810"/>
                </a:cubicBezTo>
                <a:cubicBezTo>
                  <a:pt x="1676" y="648"/>
                  <a:pt x="1552" y="1"/>
                  <a:pt x="10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48599" y="430302"/>
            <a:ext cx="1281762" cy="103194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49483" y="649668"/>
            <a:ext cx="1279981" cy="103194"/>
          </a:xfrm>
          <a:custGeom>
            <a:avLst/>
            <a:gdLst/>
            <a:ahLst/>
            <a:cxnLst/>
            <a:rect l="l" t="t" r="r" b="b"/>
            <a:pathLst>
              <a:path w="66831" h="5388" extrusionOk="0">
                <a:moveTo>
                  <a:pt x="1756" y="0"/>
                </a:moveTo>
                <a:cubicBezTo>
                  <a:pt x="1017" y="0"/>
                  <a:pt x="0" y="1942"/>
                  <a:pt x="1479" y="2404"/>
                </a:cubicBezTo>
                <a:cubicBezTo>
                  <a:pt x="2958" y="2866"/>
                  <a:pt x="4437" y="2774"/>
                  <a:pt x="6008" y="2958"/>
                </a:cubicBezTo>
                <a:lnTo>
                  <a:pt x="10353" y="3421"/>
                </a:lnTo>
                <a:cubicBezTo>
                  <a:pt x="12386" y="3605"/>
                  <a:pt x="14420" y="3790"/>
                  <a:pt x="16454" y="4068"/>
                </a:cubicBezTo>
                <a:cubicBezTo>
                  <a:pt x="17470" y="4160"/>
                  <a:pt x="18580" y="4437"/>
                  <a:pt x="19596" y="4622"/>
                </a:cubicBezTo>
                <a:cubicBezTo>
                  <a:pt x="20521" y="4807"/>
                  <a:pt x="21445" y="4992"/>
                  <a:pt x="22462" y="5084"/>
                </a:cubicBezTo>
                <a:cubicBezTo>
                  <a:pt x="24773" y="5177"/>
                  <a:pt x="26991" y="5269"/>
                  <a:pt x="29210" y="5269"/>
                </a:cubicBezTo>
                <a:cubicBezTo>
                  <a:pt x="30541" y="5269"/>
                  <a:pt x="31872" y="5388"/>
                  <a:pt x="33155" y="5388"/>
                </a:cubicBezTo>
                <a:cubicBezTo>
                  <a:pt x="33476" y="5388"/>
                  <a:pt x="33794" y="5380"/>
                  <a:pt x="34109" y="5362"/>
                </a:cubicBezTo>
                <a:cubicBezTo>
                  <a:pt x="35772" y="5362"/>
                  <a:pt x="37436" y="5177"/>
                  <a:pt x="39100" y="5177"/>
                </a:cubicBezTo>
                <a:cubicBezTo>
                  <a:pt x="42428" y="5177"/>
                  <a:pt x="45663" y="5269"/>
                  <a:pt x="48991" y="5269"/>
                </a:cubicBezTo>
                <a:lnTo>
                  <a:pt x="53150" y="5269"/>
                </a:lnTo>
                <a:cubicBezTo>
                  <a:pt x="54111" y="5269"/>
                  <a:pt x="55073" y="5388"/>
                  <a:pt x="56034" y="5388"/>
                </a:cubicBezTo>
                <a:cubicBezTo>
                  <a:pt x="56274" y="5388"/>
                  <a:pt x="56515" y="5380"/>
                  <a:pt x="56755" y="5362"/>
                </a:cubicBezTo>
                <a:cubicBezTo>
                  <a:pt x="58326" y="5362"/>
                  <a:pt x="59898" y="5177"/>
                  <a:pt x="61562" y="5084"/>
                </a:cubicBezTo>
                <a:cubicBezTo>
                  <a:pt x="62948" y="4992"/>
                  <a:pt x="64335" y="4807"/>
                  <a:pt x="65721" y="4715"/>
                </a:cubicBezTo>
                <a:cubicBezTo>
                  <a:pt x="66830" y="4530"/>
                  <a:pt x="65999" y="3513"/>
                  <a:pt x="65721" y="3421"/>
                </a:cubicBezTo>
                <a:cubicBezTo>
                  <a:pt x="64612" y="3143"/>
                  <a:pt x="63595" y="3051"/>
                  <a:pt x="62578" y="2866"/>
                </a:cubicBezTo>
                <a:cubicBezTo>
                  <a:pt x="61192" y="2496"/>
                  <a:pt x="59805" y="2311"/>
                  <a:pt x="58511" y="2126"/>
                </a:cubicBezTo>
                <a:cubicBezTo>
                  <a:pt x="55184" y="1849"/>
                  <a:pt x="51948" y="1757"/>
                  <a:pt x="48713" y="1572"/>
                </a:cubicBezTo>
                <a:cubicBezTo>
                  <a:pt x="46957" y="1479"/>
                  <a:pt x="45293" y="1387"/>
                  <a:pt x="43537" y="1387"/>
                </a:cubicBezTo>
                <a:cubicBezTo>
                  <a:pt x="41041" y="1387"/>
                  <a:pt x="38638" y="1572"/>
                  <a:pt x="36235" y="1572"/>
                </a:cubicBezTo>
                <a:cubicBezTo>
                  <a:pt x="33092" y="1572"/>
                  <a:pt x="29949" y="1387"/>
                  <a:pt x="26991" y="1387"/>
                </a:cubicBezTo>
                <a:cubicBezTo>
                  <a:pt x="23941" y="1295"/>
                  <a:pt x="20613" y="1110"/>
                  <a:pt x="17470" y="1017"/>
                </a:cubicBezTo>
                <a:lnTo>
                  <a:pt x="13958" y="832"/>
                </a:lnTo>
                <a:lnTo>
                  <a:pt x="8781" y="647"/>
                </a:lnTo>
                <a:cubicBezTo>
                  <a:pt x="7765" y="647"/>
                  <a:pt x="6748" y="647"/>
                  <a:pt x="5731" y="463"/>
                </a:cubicBezTo>
                <a:cubicBezTo>
                  <a:pt x="4437" y="278"/>
                  <a:pt x="3051" y="185"/>
                  <a:pt x="1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 rot="10800000">
            <a:off x="6360675" y="-174150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-5400000">
            <a:off x="-584642" y="3921411"/>
            <a:ext cx="2071983" cy="902720"/>
          </a:xfrm>
          <a:custGeom>
            <a:avLst/>
            <a:gdLst/>
            <a:ahLst/>
            <a:cxnLst/>
            <a:rect l="l" t="t" r="r" b="b"/>
            <a:pathLst>
              <a:path w="19294" h="8406" extrusionOk="0">
                <a:moveTo>
                  <a:pt x="1912" y="0"/>
                </a:moveTo>
                <a:cubicBezTo>
                  <a:pt x="870" y="2016"/>
                  <a:pt x="1" y="4241"/>
                  <a:pt x="313" y="6083"/>
                </a:cubicBezTo>
                <a:cubicBezTo>
                  <a:pt x="616" y="7802"/>
                  <a:pt x="1537" y="8406"/>
                  <a:pt x="2667" y="8406"/>
                </a:cubicBezTo>
                <a:cubicBezTo>
                  <a:pt x="4006" y="8406"/>
                  <a:pt x="5639" y="7558"/>
                  <a:pt x="6884" y="6709"/>
                </a:cubicBezTo>
                <a:cubicBezTo>
                  <a:pt x="10603" y="4102"/>
                  <a:pt x="14636" y="1912"/>
                  <a:pt x="18842" y="174"/>
                </a:cubicBezTo>
                <a:lnTo>
                  <a:pt x="192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 rot="-5400000" flipH="1">
            <a:off x="7837931" y="646701"/>
            <a:ext cx="390683" cy="902746"/>
            <a:chOff x="7400975" y="1640963"/>
            <a:chExt cx="223375" cy="516150"/>
          </a:xfrm>
        </p:grpSpPr>
        <p:sp>
          <p:nvSpPr>
            <p:cNvPr id="223" name="Google Shape;223;p22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2"/>
          <p:cNvSpPr txBox="1">
            <a:spLocks noGrp="1"/>
          </p:cNvSpPr>
          <p:nvPr>
            <p:ph type="subTitle" idx="1"/>
          </p:nvPr>
        </p:nvSpPr>
        <p:spPr>
          <a:xfrm>
            <a:off x="715545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2"/>
          </p:nvPr>
        </p:nvSpPr>
        <p:spPr>
          <a:xfrm>
            <a:off x="715545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3"/>
          </p:nvPr>
        </p:nvSpPr>
        <p:spPr>
          <a:xfrm>
            <a:off x="3531970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4"/>
          </p:nvPr>
        </p:nvSpPr>
        <p:spPr>
          <a:xfrm>
            <a:off x="3531970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5"/>
          </p:nvPr>
        </p:nvSpPr>
        <p:spPr>
          <a:xfrm>
            <a:off x="6348395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6"/>
          </p:nvPr>
        </p:nvSpPr>
        <p:spPr>
          <a:xfrm>
            <a:off x="6348395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7"/>
          </p:nvPr>
        </p:nvSpPr>
        <p:spPr>
          <a:xfrm>
            <a:off x="715545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8"/>
          </p:nvPr>
        </p:nvSpPr>
        <p:spPr>
          <a:xfrm>
            <a:off x="715545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9"/>
          </p:nvPr>
        </p:nvSpPr>
        <p:spPr>
          <a:xfrm>
            <a:off x="3531970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3"/>
          </p:nvPr>
        </p:nvSpPr>
        <p:spPr>
          <a:xfrm>
            <a:off x="3531970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4"/>
          </p:nvPr>
        </p:nvSpPr>
        <p:spPr>
          <a:xfrm>
            <a:off x="6348395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5"/>
          </p:nvPr>
        </p:nvSpPr>
        <p:spPr>
          <a:xfrm>
            <a:off x="6348395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bg>
      <p:bgPr>
        <a:solidFill>
          <a:schemeClr val="accen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2000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2"/>
          </p:nvPr>
        </p:nvSpPr>
        <p:spPr>
          <a:xfrm>
            <a:off x="372705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3"/>
          </p:nvPr>
        </p:nvSpPr>
        <p:spPr>
          <a:xfrm>
            <a:off x="673410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4"/>
          </p:nvPr>
        </p:nvSpPr>
        <p:spPr>
          <a:xfrm>
            <a:off x="2223525" y="3757829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5"/>
          </p:nvPr>
        </p:nvSpPr>
        <p:spPr>
          <a:xfrm>
            <a:off x="5230575" y="3757829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612652" y="539500"/>
            <a:ext cx="78180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8"/>
          <p:cNvSpPr/>
          <p:nvPr/>
        </p:nvSpPr>
        <p:spPr>
          <a:xfrm rot="-1799996">
            <a:off x="3003808" y="2197014"/>
            <a:ext cx="7188038" cy="3072675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1"/>
          </p:nvPr>
        </p:nvSpPr>
        <p:spPr>
          <a:xfrm>
            <a:off x="614625" y="1753625"/>
            <a:ext cx="5352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5022475" y="3356688"/>
            <a:ext cx="4160400" cy="17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614625" y="1558781"/>
            <a:ext cx="3291824" cy="48155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5529025" y="2920925"/>
            <a:ext cx="29949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CREDITS: This presentation template was created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2"/>
              </a:rPr>
              <a:t>Slidesgo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, including icons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3"/>
              </a:rPr>
              <a:t>Flaticon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, and infographics &amp; images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4"/>
              </a:rPr>
              <a:t>Freepik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. </a:t>
            </a:r>
            <a:endParaRPr sz="1400">
              <a:solidFill>
                <a:srgbClr val="FFFFFF"/>
              </a:solidFill>
              <a:latin typeface="Niramit"/>
              <a:ea typeface="Niramit"/>
              <a:cs typeface="Niramit"/>
              <a:sym typeface="Niramit"/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2"/>
          </p:nvPr>
        </p:nvSpPr>
        <p:spPr>
          <a:xfrm>
            <a:off x="614625" y="2245025"/>
            <a:ext cx="3852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 rot="-5400000" flipH="1">
            <a:off x="7837931" y="646701"/>
            <a:ext cx="390683" cy="902746"/>
            <a:chOff x="7400975" y="1640963"/>
            <a:chExt cx="223375" cy="516150"/>
          </a:xfrm>
        </p:grpSpPr>
        <p:sp>
          <p:nvSpPr>
            <p:cNvPr id="299" name="Google Shape;299;p28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dk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/>
          <p:nvPr/>
        </p:nvSpPr>
        <p:spPr>
          <a:xfrm rot="3166303" flipH="1">
            <a:off x="4739920" y="-1601466"/>
            <a:ext cx="7390665" cy="5399056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9"/>
          <p:cNvGrpSpPr/>
          <p:nvPr/>
        </p:nvGrpSpPr>
        <p:grpSpPr>
          <a:xfrm rot="-5400000" flipH="1">
            <a:off x="7860841" y="646701"/>
            <a:ext cx="390683" cy="902746"/>
            <a:chOff x="7400975" y="1640963"/>
            <a:chExt cx="223375" cy="516150"/>
          </a:xfrm>
        </p:grpSpPr>
        <p:sp>
          <p:nvSpPr>
            <p:cNvPr id="309" name="Google Shape;309;p29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9"/>
          <p:cNvSpPr/>
          <p:nvPr/>
        </p:nvSpPr>
        <p:spPr>
          <a:xfrm rot="-3261969" flipH="1">
            <a:off x="4956913" y="199529"/>
            <a:ext cx="524404" cy="680930"/>
          </a:xfrm>
          <a:custGeom>
            <a:avLst/>
            <a:gdLst/>
            <a:ahLst/>
            <a:cxnLst/>
            <a:rect l="l" t="t" r="r" b="b"/>
            <a:pathLst>
              <a:path w="1849" h="2401" extrusionOk="0">
                <a:moveTo>
                  <a:pt x="1075" y="0"/>
                </a:moveTo>
                <a:cubicBezTo>
                  <a:pt x="1034" y="0"/>
                  <a:pt x="990" y="5"/>
                  <a:pt x="945" y="17"/>
                </a:cubicBezTo>
                <a:cubicBezTo>
                  <a:pt x="562" y="52"/>
                  <a:pt x="145" y="434"/>
                  <a:pt x="75" y="1373"/>
                </a:cubicBezTo>
                <a:cubicBezTo>
                  <a:pt x="0" y="2050"/>
                  <a:pt x="395" y="2401"/>
                  <a:pt x="817" y="2401"/>
                </a:cubicBezTo>
                <a:cubicBezTo>
                  <a:pt x="980" y="2401"/>
                  <a:pt x="1147" y="2348"/>
                  <a:pt x="1292" y="2242"/>
                </a:cubicBezTo>
                <a:cubicBezTo>
                  <a:pt x="1848" y="1859"/>
                  <a:pt x="1744" y="990"/>
                  <a:pt x="1709" y="816"/>
                </a:cubicBezTo>
                <a:cubicBezTo>
                  <a:pt x="1677" y="657"/>
                  <a:pt x="1529" y="0"/>
                  <a:pt x="1075" y="0"/>
                </a:cubicBezTo>
                <a:close/>
              </a:path>
            </a:pathLst>
          </a:custGeom>
          <a:solidFill>
            <a:srgbClr val="4666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solidFill>
          <a:schemeClr val="dk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 rot="4809162">
            <a:off x="439503" y="4000580"/>
            <a:ext cx="433709" cy="566924"/>
          </a:xfrm>
          <a:custGeom>
            <a:avLst/>
            <a:gdLst/>
            <a:ahLst/>
            <a:cxnLst/>
            <a:rect l="l" t="t" r="r" b="b"/>
            <a:pathLst>
              <a:path w="1859" h="2430" extrusionOk="0">
                <a:moveTo>
                  <a:pt x="1032" y="0"/>
                </a:moveTo>
                <a:cubicBezTo>
                  <a:pt x="996" y="0"/>
                  <a:pt x="959" y="4"/>
                  <a:pt x="920" y="10"/>
                </a:cubicBezTo>
                <a:cubicBezTo>
                  <a:pt x="572" y="80"/>
                  <a:pt x="155" y="462"/>
                  <a:pt x="51" y="1401"/>
                </a:cubicBezTo>
                <a:cubicBezTo>
                  <a:pt x="1" y="2078"/>
                  <a:pt x="385" y="2429"/>
                  <a:pt x="811" y="2429"/>
                </a:cubicBezTo>
                <a:cubicBezTo>
                  <a:pt x="976" y="2429"/>
                  <a:pt x="1147" y="2377"/>
                  <a:pt x="1302" y="2270"/>
                </a:cubicBezTo>
                <a:cubicBezTo>
                  <a:pt x="1859" y="1853"/>
                  <a:pt x="1754" y="1019"/>
                  <a:pt x="1720" y="845"/>
                </a:cubicBezTo>
                <a:cubicBezTo>
                  <a:pt x="1687" y="650"/>
                  <a:pt x="1533" y="0"/>
                  <a:pt x="1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 rot="5400000">
            <a:off x="-31022" y="3434053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 rot="-3600003">
            <a:off x="7760205" y="203413"/>
            <a:ext cx="862943" cy="1128639"/>
          </a:xfrm>
          <a:custGeom>
            <a:avLst/>
            <a:gdLst/>
            <a:ahLst/>
            <a:cxnLst/>
            <a:rect l="l" t="t" r="r" b="b"/>
            <a:pathLst>
              <a:path w="1848" h="2417" extrusionOk="0">
                <a:moveTo>
                  <a:pt x="1055" y="1"/>
                </a:moveTo>
                <a:cubicBezTo>
                  <a:pt x="1019" y="1"/>
                  <a:pt x="982" y="4"/>
                  <a:pt x="943" y="11"/>
                </a:cubicBezTo>
                <a:cubicBezTo>
                  <a:pt x="596" y="80"/>
                  <a:pt x="144" y="463"/>
                  <a:pt x="74" y="1401"/>
                </a:cubicBezTo>
                <a:cubicBezTo>
                  <a:pt x="0" y="2066"/>
                  <a:pt x="380" y="2417"/>
                  <a:pt x="805" y="2417"/>
                </a:cubicBezTo>
                <a:cubicBezTo>
                  <a:pt x="980" y="2417"/>
                  <a:pt x="1163" y="2357"/>
                  <a:pt x="1326" y="2236"/>
                </a:cubicBezTo>
                <a:cubicBezTo>
                  <a:pt x="1847" y="1853"/>
                  <a:pt x="1743" y="1019"/>
                  <a:pt x="1708" y="810"/>
                </a:cubicBezTo>
                <a:cubicBezTo>
                  <a:pt x="1676" y="648"/>
                  <a:pt x="1552" y="1"/>
                  <a:pt x="10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8048599" y="430302"/>
            <a:ext cx="1281762" cy="103194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8049483" y="649668"/>
            <a:ext cx="1279981" cy="103194"/>
          </a:xfrm>
          <a:custGeom>
            <a:avLst/>
            <a:gdLst/>
            <a:ahLst/>
            <a:cxnLst/>
            <a:rect l="l" t="t" r="r" b="b"/>
            <a:pathLst>
              <a:path w="66831" h="5388" extrusionOk="0">
                <a:moveTo>
                  <a:pt x="1756" y="0"/>
                </a:moveTo>
                <a:cubicBezTo>
                  <a:pt x="1017" y="0"/>
                  <a:pt x="0" y="1942"/>
                  <a:pt x="1479" y="2404"/>
                </a:cubicBezTo>
                <a:cubicBezTo>
                  <a:pt x="2958" y="2866"/>
                  <a:pt x="4437" y="2774"/>
                  <a:pt x="6008" y="2958"/>
                </a:cubicBezTo>
                <a:lnTo>
                  <a:pt x="10353" y="3421"/>
                </a:lnTo>
                <a:cubicBezTo>
                  <a:pt x="12386" y="3605"/>
                  <a:pt x="14420" y="3790"/>
                  <a:pt x="16454" y="4068"/>
                </a:cubicBezTo>
                <a:cubicBezTo>
                  <a:pt x="17470" y="4160"/>
                  <a:pt x="18580" y="4437"/>
                  <a:pt x="19596" y="4622"/>
                </a:cubicBezTo>
                <a:cubicBezTo>
                  <a:pt x="20521" y="4807"/>
                  <a:pt x="21445" y="4992"/>
                  <a:pt x="22462" y="5084"/>
                </a:cubicBezTo>
                <a:cubicBezTo>
                  <a:pt x="24773" y="5177"/>
                  <a:pt x="26991" y="5269"/>
                  <a:pt x="29210" y="5269"/>
                </a:cubicBezTo>
                <a:cubicBezTo>
                  <a:pt x="30541" y="5269"/>
                  <a:pt x="31872" y="5388"/>
                  <a:pt x="33155" y="5388"/>
                </a:cubicBezTo>
                <a:cubicBezTo>
                  <a:pt x="33476" y="5388"/>
                  <a:pt x="33794" y="5380"/>
                  <a:pt x="34109" y="5362"/>
                </a:cubicBezTo>
                <a:cubicBezTo>
                  <a:pt x="35772" y="5362"/>
                  <a:pt x="37436" y="5177"/>
                  <a:pt x="39100" y="5177"/>
                </a:cubicBezTo>
                <a:cubicBezTo>
                  <a:pt x="42428" y="5177"/>
                  <a:pt x="45663" y="5269"/>
                  <a:pt x="48991" y="5269"/>
                </a:cubicBezTo>
                <a:lnTo>
                  <a:pt x="53150" y="5269"/>
                </a:lnTo>
                <a:cubicBezTo>
                  <a:pt x="54111" y="5269"/>
                  <a:pt x="55073" y="5388"/>
                  <a:pt x="56034" y="5388"/>
                </a:cubicBezTo>
                <a:cubicBezTo>
                  <a:pt x="56274" y="5388"/>
                  <a:pt x="56515" y="5380"/>
                  <a:pt x="56755" y="5362"/>
                </a:cubicBezTo>
                <a:cubicBezTo>
                  <a:pt x="58326" y="5362"/>
                  <a:pt x="59898" y="5177"/>
                  <a:pt x="61562" y="5084"/>
                </a:cubicBezTo>
                <a:cubicBezTo>
                  <a:pt x="62948" y="4992"/>
                  <a:pt x="64335" y="4807"/>
                  <a:pt x="65721" y="4715"/>
                </a:cubicBezTo>
                <a:cubicBezTo>
                  <a:pt x="66830" y="4530"/>
                  <a:pt x="65999" y="3513"/>
                  <a:pt x="65721" y="3421"/>
                </a:cubicBezTo>
                <a:cubicBezTo>
                  <a:pt x="64612" y="3143"/>
                  <a:pt x="63595" y="3051"/>
                  <a:pt x="62578" y="2866"/>
                </a:cubicBezTo>
                <a:cubicBezTo>
                  <a:pt x="61192" y="2496"/>
                  <a:pt x="59805" y="2311"/>
                  <a:pt x="58511" y="2126"/>
                </a:cubicBezTo>
                <a:cubicBezTo>
                  <a:pt x="55184" y="1849"/>
                  <a:pt x="51948" y="1757"/>
                  <a:pt x="48713" y="1572"/>
                </a:cubicBezTo>
                <a:cubicBezTo>
                  <a:pt x="46957" y="1479"/>
                  <a:pt x="45293" y="1387"/>
                  <a:pt x="43537" y="1387"/>
                </a:cubicBezTo>
                <a:cubicBezTo>
                  <a:pt x="41041" y="1387"/>
                  <a:pt x="38638" y="1572"/>
                  <a:pt x="36235" y="1572"/>
                </a:cubicBezTo>
                <a:cubicBezTo>
                  <a:pt x="33092" y="1572"/>
                  <a:pt x="29949" y="1387"/>
                  <a:pt x="26991" y="1387"/>
                </a:cubicBezTo>
                <a:cubicBezTo>
                  <a:pt x="23941" y="1295"/>
                  <a:pt x="20613" y="1110"/>
                  <a:pt x="17470" y="1017"/>
                </a:cubicBezTo>
                <a:lnTo>
                  <a:pt x="13958" y="832"/>
                </a:lnTo>
                <a:lnTo>
                  <a:pt x="8781" y="647"/>
                </a:lnTo>
                <a:cubicBezTo>
                  <a:pt x="7765" y="647"/>
                  <a:pt x="6748" y="647"/>
                  <a:pt x="5731" y="463"/>
                </a:cubicBezTo>
                <a:cubicBezTo>
                  <a:pt x="4437" y="278"/>
                  <a:pt x="3051" y="185"/>
                  <a:pt x="1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bg>
      <p:bgPr>
        <a:solidFill>
          <a:schemeClr val="accen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/>
          <p:nvPr/>
        </p:nvSpPr>
        <p:spPr>
          <a:xfrm rot="10800000">
            <a:off x="6497996" y="3646549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-4" y="-657076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0">
    <p:bg>
      <p:bgPr>
        <a:solidFill>
          <a:schemeClr val="accen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 rot="10800000" flipH="1">
            <a:off x="0" y="2768588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1866375" y="4278990"/>
            <a:ext cx="641189" cy="564210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rot="10800000">
            <a:off x="-1795648" y="-854665"/>
            <a:ext cx="8963520" cy="6548064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10517550" flipH="1">
            <a:off x="6757709" y="-507010"/>
            <a:ext cx="2576179" cy="2262883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8286476" y="-28106"/>
            <a:ext cx="494327" cy="3393288"/>
          </a:xfrm>
          <a:custGeom>
            <a:avLst/>
            <a:gdLst/>
            <a:ahLst/>
            <a:cxnLst/>
            <a:rect l="l" t="t" r="r" b="b"/>
            <a:pathLst>
              <a:path w="4589" h="31501" extrusionOk="0">
                <a:moveTo>
                  <a:pt x="2416" y="1"/>
                </a:moveTo>
                <a:cubicBezTo>
                  <a:pt x="2341" y="1"/>
                  <a:pt x="2421" y="257"/>
                  <a:pt x="2468" y="351"/>
                </a:cubicBezTo>
                <a:cubicBezTo>
                  <a:pt x="2781" y="768"/>
                  <a:pt x="3025" y="1220"/>
                  <a:pt x="3233" y="1707"/>
                </a:cubicBezTo>
                <a:cubicBezTo>
                  <a:pt x="3476" y="2333"/>
                  <a:pt x="3650" y="2993"/>
                  <a:pt x="3755" y="3688"/>
                </a:cubicBezTo>
                <a:cubicBezTo>
                  <a:pt x="4033" y="5253"/>
                  <a:pt x="3998" y="6887"/>
                  <a:pt x="3650" y="8451"/>
                </a:cubicBezTo>
                <a:cubicBezTo>
                  <a:pt x="3511" y="9285"/>
                  <a:pt x="3268" y="10120"/>
                  <a:pt x="3025" y="10954"/>
                </a:cubicBezTo>
                <a:cubicBezTo>
                  <a:pt x="2677" y="12101"/>
                  <a:pt x="2260" y="13248"/>
                  <a:pt x="1843" y="14395"/>
                </a:cubicBezTo>
                <a:cubicBezTo>
                  <a:pt x="1321" y="15821"/>
                  <a:pt x="834" y="17315"/>
                  <a:pt x="487" y="18810"/>
                </a:cubicBezTo>
                <a:cubicBezTo>
                  <a:pt x="104" y="20375"/>
                  <a:pt x="0" y="22008"/>
                  <a:pt x="104" y="23608"/>
                </a:cubicBezTo>
                <a:cubicBezTo>
                  <a:pt x="139" y="24198"/>
                  <a:pt x="209" y="24755"/>
                  <a:pt x="313" y="25346"/>
                </a:cubicBezTo>
                <a:cubicBezTo>
                  <a:pt x="452" y="26215"/>
                  <a:pt x="695" y="27049"/>
                  <a:pt x="974" y="27883"/>
                </a:cubicBezTo>
                <a:cubicBezTo>
                  <a:pt x="1147" y="28370"/>
                  <a:pt x="1356" y="28857"/>
                  <a:pt x="1530" y="29343"/>
                </a:cubicBezTo>
                <a:cubicBezTo>
                  <a:pt x="1808" y="29969"/>
                  <a:pt x="2121" y="30595"/>
                  <a:pt x="2468" y="31186"/>
                </a:cubicBezTo>
                <a:cubicBezTo>
                  <a:pt x="2561" y="31353"/>
                  <a:pt x="2773" y="31501"/>
                  <a:pt x="2898" y="31501"/>
                </a:cubicBezTo>
                <a:cubicBezTo>
                  <a:pt x="3006" y="31501"/>
                  <a:pt x="3047" y="31389"/>
                  <a:pt x="2885" y="31082"/>
                </a:cubicBezTo>
                <a:cubicBezTo>
                  <a:pt x="2503" y="30421"/>
                  <a:pt x="2155" y="29761"/>
                  <a:pt x="1877" y="29065"/>
                </a:cubicBezTo>
                <a:cubicBezTo>
                  <a:pt x="1599" y="28405"/>
                  <a:pt x="1356" y="27710"/>
                  <a:pt x="1147" y="27014"/>
                </a:cubicBezTo>
                <a:cubicBezTo>
                  <a:pt x="904" y="26041"/>
                  <a:pt x="765" y="25068"/>
                  <a:pt x="695" y="24059"/>
                </a:cubicBezTo>
                <a:cubicBezTo>
                  <a:pt x="661" y="23538"/>
                  <a:pt x="661" y="23017"/>
                  <a:pt x="695" y="22530"/>
                </a:cubicBezTo>
                <a:cubicBezTo>
                  <a:pt x="695" y="22043"/>
                  <a:pt x="765" y="21591"/>
                  <a:pt x="800" y="21139"/>
                </a:cubicBezTo>
                <a:cubicBezTo>
                  <a:pt x="904" y="20027"/>
                  <a:pt x="1113" y="18949"/>
                  <a:pt x="1425" y="17906"/>
                </a:cubicBezTo>
                <a:cubicBezTo>
                  <a:pt x="1634" y="17142"/>
                  <a:pt x="1877" y="16377"/>
                  <a:pt x="2155" y="15612"/>
                </a:cubicBezTo>
                <a:lnTo>
                  <a:pt x="2955" y="13248"/>
                </a:lnTo>
                <a:cubicBezTo>
                  <a:pt x="3546" y="11719"/>
                  <a:pt x="3998" y="10120"/>
                  <a:pt x="4311" y="8486"/>
                </a:cubicBezTo>
                <a:cubicBezTo>
                  <a:pt x="4450" y="7756"/>
                  <a:pt x="4519" y="7026"/>
                  <a:pt x="4554" y="6296"/>
                </a:cubicBezTo>
                <a:cubicBezTo>
                  <a:pt x="4589" y="5670"/>
                  <a:pt x="4554" y="5079"/>
                  <a:pt x="4485" y="4453"/>
                </a:cubicBezTo>
                <a:cubicBezTo>
                  <a:pt x="4380" y="3619"/>
                  <a:pt x="4137" y="2819"/>
                  <a:pt x="3824" y="2055"/>
                </a:cubicBezTo>
                <a:cubicBezTo>
                  <a:pt x="3546" y="1394"/>
                  <a:pt x="3129" y="768"/>
                  <a:pt x="2642" y="212"/>
                </a:cubicBezTo>
                <a:cubicBezTo>
                  <a:pt x="2520" y="57"/>
                  <a:pt x="2451" y="1"/>
                  <a:pt x="24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18125" y="2803825"/>
            <a:ext cx="58176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013025" y="539988"/>
            <a:ext cx="2613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34" name="Google Shape;34;p3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 rot="-4500005" flipH="1">
            <a:off x="5137754" y="431853"/>
            <a:ext cx="6272991" cy="4040855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5400000">
            <a:off x="6482953" y="2798778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876800" y="1647325"/>
            <a:ext cx="35472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"/>
          </p:nvPr>
        </p:nvSpPr>
        <p:spPr>
          <a:xfrm>
            <a:off x="4876800" y="2291500"/>
            <a:ext cx="32670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4572075" y="-571413"/>
            <a:ext cx="5295821" cy="6267363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5400000" flipH="1">
            <a:off x="1286378" y="2785278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 flipH="1">
            <a:off x="1286378" y="2785278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 rot="5400000">
            <a:off x="903731" y="527151"/>
            <a:ext cx="390683" cy="902746"/>
            <a:chOff x="7400975" y="1640963"/>
            <a:chExt cx="223375" cy="516150"/>
          </a:xfrm>
        </p:grpSpPr>
        <p:sp>
          <p:nvSpPr>
            <p:cNvPr id="85" name="Google Shape;85;p9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723075" y="1647325"/>
            <a:ext cx="35472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723075" y="2291500"/>
            <a:ext cx="32670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rot="10800000">
            <a:off x="6497996" y="3646549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-4" y="-657076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1834175" y="3163824"/>
            <a:ext cx="233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2"/>
          </p:nvPr>
        </p:nvSpPr>
        <p:spPr>
          <a:xfrm>
            <a:off x="1834175" y="3630168"/>
            <a:ext cx="23343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4975525" y="3163824"/>
            <a:ext cx="233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4"/>
          </p:nvPr>
        </p:nvSpPr>
        <p:spPr>
          <a:xfrm>
            <a:off x="4975525" y="3630168"/>
            <a:ext cx="23343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 rot="10800000" flipH="1">
            <a:off x="-715700" y="-191275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 flipH="1">
            <a:off x="7656658" y="3921411"/>
            <a:ext cx="2071983" cy="902720"/>
          </a:xfrm>
          <a:custGeom>
            <a:avLst/>
            <a:gdLst/>
            <a:ahLst/>
            <a:cxnLst/>
            <a:rect l="l" t="t" r="r" b="b"/>
            <a:pathLst>
              <a:path w="19294" h="8406" extrusionOk="0">
                <a:moveTo>
                  <a:pt x="1912" y="0"/>
                </a:moveTo>
                <a:cubicBezTo>
                  <a:pt x="870" y="2016"/>
                  <a:pt x="1" y="4241"/>
                  <a:pt x="313" y="6083"/>
                </a:cubicBezTo>
                <a:cubicBezTo>
                  <a:pt x="616" y="7802"/>
                  <a:pt x="1537" y="8406"/>
                  <a:pt x="2667" y="8406"/>
                </a:cubicBezTo>
                <a:cubicBezTo>
                  <a:pt x="4006" y="8406"/>
                  <a:pt x="5639" y="7558"/>
                  <a:pt x="6884" y="6709"/>
                </a:cubicBezTo>
                <a:cubicBezTo>
                  <a:pt x="10603" y="4102"/>
                  <a:pt x="14636" y="1912"/>
                  <a:pt x="18842" y="174"/>
                </a:cubicBezTo>
                <a:lnTo>
                  <a:pt x="192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"/>
          </p:nvPr>
        </p:nvSpPr>
        <p:spPr>
          <a:xfrm>
            <a:off x="1828375" y="1880616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2"/>
          </p:nvPr>
        </p:nvSpPr>
        <p:spPr>
          <a:xfrm>
            <a:off x="1828800" y="2313432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 idx="3" hasCustomPrompt="1"/>
          </p:nvPr>
        </p:nvSpPr>
        <p:spPr>
          <a:xfrm>
            <a:off x="113385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9" name="Google Shape;129;p14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130" name="Google Shape;130;p14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4"/>
          <p:cNvSpPr txBox="1">
            <a:spLocks noGrp="1"/>
          </p:cNvSpPr>
          <p:nvPr>
            <p:ph type="subTitle" idx="4"/>
          </p:nvPr>
        </p:nvSpPr>
        <p:spPr>
          <a:xfrm>
            <a:off x="1828375" y="33499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1828800" y="3782747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 hasCustomPrompt="1"/>
          </p:nvPr>
        </p:nvSpPr>
        <p:spPr>
          <a:xfrm>
            <a:off x="113385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5684225" y="1880616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5684650" y="2313432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 hasCustomPrompt="1"/>
          </p:nvPr>
        </p:nvSpPr>
        <p:spPr>
          <a:xfrm>
            <a:off x="498970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5684225" y="33499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4"/>
          </p:nvPr>
        </p:nvSpPr>
        <p:spPr>
          <a:xfrm>
            <a:off x="5684650" y="3782747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970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 rot="4500005">
            <a:off x="-2253646" y="431853"/>
            <a:ext cx="6272991" cy="4040855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722376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2"/>
          </p:nvPr>
        </p:nvSpPr>
        <p:spPr>
          <a:xfrm>
            <a:off x="722376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3"/>
          </p:nvPr>
        </p:nvSpPr>
        <p:spPr>
          <a:xfrm>
            <a:off x="3607351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4"/>
          </p:nvPr>
        </p:nvSpPr>
        <p:spPr>
          <a:xfrm>
            <a:off x="3607351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5"/>
          </p:nvPr>
        </p:nvSpPr>
        <p:spPr>
          <a:xfrm>
            <a:off x="6492326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6"/>
          </p:nvPr>
        </p:nvSpPr>
        <p:spPr>
          <a:xfrm>
            <a:off x="6492326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 flipH="1">
            <a:off x="6498005" y="-657076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iramit"/>
              <a:buChar char="●"/>
              <a:defRPr sz="1800"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●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●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7" r:id="rId9"/>
    <p:sldLayoutId id="2147483668" r:id="rId10"/>
    <p:sldLayoutId id="2147483669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6AB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ctrTitle"/>
          </p:nvPr>
        </p:nvSpPr>
        <p:spPr>
          <a:xfrm>
            <a:off x="0" y="1604200"/>
            <a:ext cx="9144000" cy="13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Graoully Map</a:t>
            </a:r>
            <a:endParaRPr sz="5800" b="0" dirty="0">
              <a:solidFill>
                <a:srgbClr val="FFFFFF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Jour 3 </a:t>
            </a:r>
            <a:endParaRPr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202373-C5F2-488E-AB82-4EAFC4E65D16}"/>
              </a:ext>
            </a:extLst>
          </p:cNvPr>
          <p:cNvSpPr txBox="1"/>
          <p:nvPr/>
        </p:nvSpPr>
        <p:spPr>
          <a:xfrm>
            <a:off x="4692140" y="4835723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BASQUIN, CARL, COURS, DESTREMONT, KREBS, KUNTZ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7;p55">
            <a:extLst>
              <a:ext uri="{FF2B5EF4-FFF2-40B4-BE49-F238E27FC236}">
                <a16:creationId xmlns:a16="http://schemas.microsoft.com/office/drawing/2014/main" id="{7FBC7451-444E-40CD-9ABF-2C7047C3EE27}"/>
              </a:ext>
            </a:extLst>
          </p:cNvPr>
          <p:cNvSpPr/>
          <p:nvPr/>
        </p:nvSpPr>
        <p:spPr>
          <a:xfrm rot="21599598" flipH="1">
            <a:off x="226268" y="1254544"/>
            <a:ext cx="2507171" cy="493803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437503" y="1268958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Alban et Thomas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226239" y="1863419"/>
            <a:ext cx="3021295" cy="214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Création de deux composants : map et marqueur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Description des lieux d’intérêt 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Géolocalisation de l’utilisateur, représenté par un marqueur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Implémentation de l’application sur smartphone Android avec Cordova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E63159-C5AB-4E71-B86F-8BCFCF35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32" y="1094952"/>
            <a:ext cx="1731657" cy="37418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C39FB7-56F4-4815-B7AD-E128F2BE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991" y="1094952"/>
            <a:ext cx="1636979" cy="9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5352" y="1540955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Adrien</a:t>
            </a:r>
            <a:endParaRPr dirty="0"/>
          </a:p>
        </p:txBody>
      </p:sp>
      <p:sp>
        <p:nvSpPr>
          <p:cNvPr id="6" name="Google Shape;663;p55">
            <a:extLst>
              <a:ext uri="{FF2B5EF4-FFF2-40B4-BE49-F238E27FC236}">
                <a16:creationId xmlns:a16="http://schemas.microsoft.com/office/drawing/2014/main" id="{0EAB0409-6921-4603-AD56-C68C18074BAB}"/>
              </a:ext>
            </a:extLst>
          </p:cNvPr>
          <p:cNvSpPr txBox="1">
            <a:spLocks/>
          </p:cNvSpPr>
          <p:nvPr/>
        </p:nvSpPr>
        <p:spPr>
          <a:xfrm>
            <a:off x="225352" y="2169344"/>
            <a:ext cx="3021295" cy="102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Implémentation de </a:t>
            </a:r>
            <a:r>
              <a:rPr lang="fr-FR" dirty="0" err="1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React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 Router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Modification de la </a:t>
            </a:r>
            <a:r>
              <a:rPr lang="fr-FR" dirty="0" err="1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NavBar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 pour la navigation entre les pages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Définition des Routes principale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1F8C4-63A9-4EF8-9E28-FB7B17E7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3" y="2730878"/>
            <a:ext cx="5682390" cy="4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88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5352" y="1540955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Jérémie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127259" y="2328394"/>
            <a:ext cx="20847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DCDDDE"/>
                </a:solidFill>
                <a:latin typeface="Niramit" panose="020B0604020202020204" charset="-34"/>
                <a:cs typeface="Niramit" panose="020B0604020202020204" charset="-34"/>
              </a:rPr>
              <a:t>Réalisation du menu burger pour filtrer les types de lieux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DCDDDE"/>
                </a:solidFill>
                <a:latin typeface="Niramit" panose="020B0604020202020204" charset="-34"/>
                <a:cs typeface="Niramit" panose="020B0604020202020204" charset="-34"/>
              </a:rPr>
              <a:t>Début de profil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DCDDDE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564504-3214-4DDA-B630-785FB23D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95" y="1341564"/>
            <a:ext cx="1881700" cy="33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4AB9F5-7EE5-42DA-A9B8-D442FC0D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72" y="1219815"/>
            <a:ext cx="1528449" cy="34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4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7;p55">
            <a:extLst>
              <a:ext uri="{FF2B5EF4-FFF2-40B4-BE49-F238E27FC236}">
                <a16:creationId xmlns:a16="http://schemas.microsoft.com/office/drawing/2014/main" id="{7FBC7451-444E-40CD-9ABF-2C7047C3EE27}"/>
              </a:ext>
            </a:extLst>
          </p:cNvPr>
          <p:cNvSpPr/>
          <p:nvPr/>
        </p:nvSpPr>
        <p:spPr>
          <a:xfrm rot="21599598" flipH="1">
            <a:off x="819979" y="1269035"/>
            <a:ext cx="1319748" cy="419160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437503" y="1268958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Noé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226239" y="1863419"/>
            <a:ext cx="3021295" cy="206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Finaliser les components principaux (navbar, header , …)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Design final avec navigation sur la maquette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Contribution aux objectifs du reste du groupe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Mise en commun du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A5F88C-D230-4293-843C-C078E74E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34" y="1863419"/>
            <a:ext cx="5692311" cy="20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8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13;p52">
            <a:extLst>
              <a:ext uri="{FF2B5EF4-FFF2-40B4-BE49-F238E27FC236}">
                <a16:creationId xmlns:a16="http://schemas.microsoft.com/office/drawing/2014/main" id="{F1883BFD-731B-4D4A-AF6F-9686791E17A3}"/>
              </a:ext>
            </a:extLst>
          </p:cNvPr>
          <p:cNvSpPr/>
          <p:nvPr/>
        </p:nvSpPr>
        <p:spPr>
          <a:xfrm>
            <a:off x="-670355" y="-547224"/>
            <a:ext cx="2602947" cy="2149339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CE0EEA-6A9D-4064-B317-79FE54C9B0CE}"/>
              </a:ext>
            </a:extLst>
          </p:cNvPr>
          <p:cNvSpPr txBox="1"/>
          <p:nvPr/>
        </p:nvSpPr>
        <p:spPr>
          <a:xfrm>
            <a:off x="186928" y="90011"/>
            <a:ext cx="1622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03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D73B7E-E983-4BFB-A990-720A7287916F}"/>
              </a:ext>
            </a:extLst>
          </p:cNvPr>
          <p:cNvSpPr txBox="1"/>
          <p:nvPr/>
        </p:nvSpPr>
        <p:spPr>
          <a:xfrm>
            <a:off x="4825604" y="1904496"/>
            <a:ext cx="431839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Objectifs du jour</a:t>
            </a:r>
          </a:p>
        </p:txBody>
      </p:sp>
    </p:spTree>
    <p:extLst>
      <p:ext uri="{BB962C8B-B14F-4D97-AF65-F5344CB8AC3E}">
        <p14:creationId xmlns:p14="http://schemas.microsoft.com/office/powerpoint/2010/main" val="14213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1"/>
          <p:cNvSpPr/>
          <p:nvPr/>
        </p:nvSpPr>
        <p:spPr>
          <a:xfrm rot="20985969">
            <a:off x="823152" y="1442988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du jour</a:t>
            </a:r>
            <a:endParaRPr dirty="0"/>
          </a:p>
        </p:txBody>
      </p:sp>
      <p:sp>
        <p:nvSpPr>
          <p:cNvPr id="783" name="Google Shape;783;p61"/>
          <p:cNvSpPr txBox="1">
            <a:spLocks noGrp="1"/>
          </p:cNvSpPr>
          <p:nvPr>
            <p:ph type="subTitle" idx="2"/>
          </p:nvPr>
        </p:nvSpPr>
        <p:spPr>
          <a:xfrm>
            <a:off x="1420999" y="4119970"/>
            <a:ext cx="1883193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Backend burger menu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Backend edit profile</a:t>
            </a:r>
            <a:endParaRPr lang="fr-FR" b="0" i="0" dirty="0">
              <a:solidFill>
                <a:schemeClr val="bg1"/>
              </a:solidFill>
              <a:effectLst/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84" name="Google Shape;784;p61"/>
          <p:cNvSpPr txBox="1">
            <a:spLocks noGrp="1"/>
          </p:cNvSpPr>
          <p:nvPr>
            <p:ph type="subTitle" idx="1"/>
          </p:nvPr>
        </p:nvSpPr>
        <p:spPr>
          <a:xfrm>
            <a:off x="517675" y="2191740"/>
            <a:ext cx="2004607" cy="1210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Mise en place du CSS du Register et le login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Mise en place des succès</a:t>
            </a:r>
            <a:endParaRPr sz="1400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85" name="Google Shape;785;p61"/>
          <p:cNvSpPr txBox="1">
            <a:spLocks noGrp="1"/>
          </p:cNvSpPr>
          <p:nvPr>
            <p:ph type="subTitle" idx="5"/>
          </p:nvPr>
        </p:nvSpPr>
        <p:spPr>
          <a:xfrm>
            <a:off x="3406231" y="4113535"/>
            <a:ext cx="1790026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Faire la page de charge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ment (Animation CSS)</a:t>
            </a:r>
            <a:endParaRPr lang="fr-FR" b="0" i="0" dirty="0">
              <a:solidFill>
                <a:schemeClr val="bg1"/>
              </a:solidFill>
              <a:effectLst/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86" name="Google Shape;786;p61"/>
          <p:cNvSpPr txBox="1">
            <a:spLocks noGrp="1"/>
          </p:cNvSpPr>
          <p:nvPr>
            <p:ph type="subTitle" idx="4"/>
          </p:nvPr>
        </p:nvSpPr>
        <p:spPr>
          <a:xfrm>
            <a:off x="2970660" y="2237591"/>
            <a:ext cx="2792542" cy="82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Ajout d’images pour les lieux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Liaison entre la bdd et les marqueurs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0" i="0" dirty="0">
              <a:solidFill>
                <a:schemeClr val="bg1"/>
              </a:solidFill>
              <a:effectLst/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92" name="Google Shape;792;p61"/>
          <p:cNvSpPr/>
          <p:nvPr/>
        </p:nvSpPr>
        <p:spPr>
          <a:xfrm rot="5400000">
            <a:off x="87831" y="3141886"/>
            <a:ext cx="530704" cy="2566957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1"/>
          <p:cNvSpPr/>
          <p:nvPr/>
        </p:nvSpPr>
        <p:spPr>
          <a:xfrm rot="-5400000" flipH="1">
            <a:off x="8626056" y="3141887"/>
            <a:ext cx="530704" cy="2566957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804FBA2-6110-4E29-91A2-DDF060AE36B8}"/>
              </a:ext>
            </a:extLst>
          </p:cNvPr>
          <p:cNvSpPr txBox="1"/>
          <p:nvPr/>
        </p:nvSpPr>
        <p:spPr>
          <a:xfrm>
            <a:off x="1062797" y="1628540"/>
            <a:ext cx="94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Nathan</a:t>
            </a:r>
            <a:endParaRPr lang="fr-FR" dirty="0"/>
          </a:p>
        </p:txBody>
      </p:sp>
      <p:sp>
        <p:nvSpPr>
          <p:cNvPr id="24" name="Google Shape;780;p61">
            <a:extLst>
              <a:ext uri="{FF2B5EF4-FFF2-40B4-BE49-F238E27FC236}">
                <a16:creationId xmlns:a16="http://schemas.microsoft.com/office/drawing/2014/main" id="{394E5D51-564A-4706-B3B3-9760BC90608C}"/>
              </a:ext>
            </a:extLst>
          </p:cNvPr>
          <p:cNvSpPr/>
          <p:nvPr/>
        </p:nvSpPr>
        <p:spPr>
          <a:xfrm rot="20985969">
            <a:off x="1707609" y="3342772"/>
            <a:ext cx="1430900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ADE656F-EE27-455B-87CF-822D71EBE045}"/>
              </a:ext>
            </a:extLst>
          </p:cNvPr>
          <p:cNvSpPr txBox="1"/>
          <p:nvPr/>
        </p:nvSpPr>
        <p:spPr>
          <a:xfrm>
            <a:off x="2002265" y="3534926"/>
            <a:ext cx="99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Jérémie</a:t>
            </a:r>
            <a:endParaRPr lang="fr-FR" dirty="0"/>
          </a:p>
        </p:txBody>
      </p:sp>
      <p:sp>
        <p:nvSpPr>
          <p:cNvPr id="29" name="Google Shape;780;p61">
            <a:extLst>
              <a:ext uri="{FF2B5EF4-FFF2-40B4-BE49-F238E27FC236}">
                <a16:creationId xmlns:a16="http://schemas.microsoft.com/office/drawing/2014/main" id="{BB38EA01-BC94-4B8A-BC19-6DF5CA695316}"/>
              </a:ext>
            </a:extLst>
          </p:cNvPr>
          <p:cNvSpPr/>
          <p:nvPr/>
        </p:nvSpPr>
        <p:spPr>
          <a:xfrm rot="20985969">
            <a:off x="5973470" y="3330149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D93836-824E-4779-87A3-07666DE29A7C}"/>
              </a:ext>
            </a:extLst>
          </p:cNvPr>
          <p:cNvSpPr txBox="1"/>
          <p:nvPr/>
        </p:nvSpPr>
        <p:spPr>
          <a:xfrm>
            <a:off x="6382994" y="3520579"/>
            <a:ext cx="60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Noé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522E4-877B-4B88-AF21-24733C5E226F}"/>
              </a:ext>
            </a:extLst>
          </p:cNvPr>
          <p:cNvSpPr txBox="1"/>
          <p:nvPr/>
        </p:nvSpPr>
        <p:spPr>
          <a:xfrm>
            <a:off x="5630204" y="4061284"/>
            <a:ext cx="2121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Structure des pages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lang="fr-FR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Création des fonctions pour les succès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amit" panose="020B0604020202020204" charset="-34"/>
              <a:cs typeface="Niramit" panose="020B0604020202020204" charset="-34"/>
              <a:sym typeface="Nirami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amit" panose="020B0604020202020204" charset="-34"/>
              <a:cs typeface="Niramit" panose="020B0604020202020204" charset="-34"/>
              <a:sym typeface="Niramit"/>
            </a:endParaRPr>
          </a:p>
        </p:txBody>
      </p:sp>
      <p:sp>
        <p:nvSpPr>
          <p:cNvPr id="34" name="Google Shape;780;p61">
            <a:extLst>
              <a:ext uri="{FF2B5EF4-FFF2-40B4-BE49-F238E27FC236}">
                <a16:creationId xmlns:a16="http://schemas.microsoft.com/office/drawing/2014/main" id="{27D1B92B-48C2-4B63-9C28-4CA062558BF8}"/>
              </a:ext>
            </a:extLst>
          </p:cNvPr>
          <p:cNvSpPr/>
          <p:nvPr/>
        </p:nvSpPr>
        <p:spPr>
          <a:xfrm rot="20985969">
            <a:off x="3654012" y="1487415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80;p61">
            <a:extLst>
              <a:ext uri="{FF2B5EF4-FFF2-40B4-BE49-F238E27FC236}">
                <a16:creationId xmlns:a16="http://schemas.microsoft.com/office/drawing/2014/main" id="{BBD27E13-9E82-4460-B143-DA158AFEAB6E}"/>
              </a:ext>
            </a:extLst>
          </p:cNvPr>
          <p:cNvSpPr/>
          <p:nvPr/>
        </p:nvSpPr>
        <p:spPr>
          <a:xfrm rot="20985969">
            <a:off x="3642836" y="3330149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FAE2700-5A60-4CEA-BF12-F0D6DC216419}"/>
              </a:ext>
            </a:extLst>
          </p:cNvPr>
          <p:cNvSpPr txBox="1"/>
          <p:nvPr/>
        </p:nvSpPr>
        <p:spPr>
          <a:xfrm>
            <a:off x="4008949" y="1664664"/>
            <a:ext cx="97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Alban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5DFB76F-E8C2-465A-9518-04F76670068A}"/>
              </a:ext>
            </a:extLst>
          </p:cNvPr>
          <p:cNvSpPr txBox="1"/>
          <p:nvPr/>
        </p:nvSpPr>
        <p:spPr>
          <a:xfrm>
            <a:off x="3962334" y="3534926"/>
            <a:ext cx="84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Adrien</a:t>
            </a:r>
            <a:endParaRPr lang="fr-FR" dirty="0"/>
          </a:p>
        </p:txBody>
      </p:sp>
      <p:sp>
        <p:nvSpPr>
          <p:cNvPr id="47" name="Google Shape;780;p61">
            <a:extLst>
              <a:ext uri="{FF2B5EF4-FFF2-40B4-BE49-F238E27FC236}">
                <a16:creationId xmlns:a16="http://schemas.microsoft.com/office/drawing/2014/main" id="{3DB0239A-902B-4EAA-BC41-AD12A67DDF7E}"/>
              </a:ext>
            </a:extLst>
          </p:cNvPr>
          <p:cNvSpPr/>
          <p:nvPr/>
        </p:nvSpPr>
        <p:spPr>
          <a:xfrm rot="20985969">
            <a:off x="6294177" y="1464417"/>
            <a:ext cx="1692682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B6C22C-3200-4F6E-A30B-1F0B6E2C7585}"/>
              </a:ext>
            </a:extLst>
          </p:cNvPr>
          <p:cNvSpPr txBox="1"/>
          <p:nvPr/>
        </p:nvSpPr>
        <p:spPr>
          <a:xfrm>
            <a:off x="6670435" y="1641908"/>
            <a:ext cx="1206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Thomas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C51AD34-73EA-4242-A381-66003CED1577}"/>
              </a:ext>
            </a:extLst>
          </p:cNvPr>
          <p:cNvSpPr txBox="1"/>
          <p:nvPr/>
        </p:nvSpPr>
        <p:spPr>
          <a:xfrm>
            <a:off x="5990259" y="2235977"/>
            <a:ext cx="2566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Marqueurs différents en fonction du type de lieu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lang="fr-FR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Liaison entre la bdd et les marqueurs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31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272E6C-432E-4052-8C4A-F47F71AE5F8C}"/>
              </a:ext>
            </a:extLst>
          </p:cNvPr>
          <p:cNvSpPr/>
          <p:nvPr/>
        </p:nvSpPr>
        <p:spPr>
          <a:xfrm>
            <a:off x="5637229" y="2724346"/>
            <a:ext cx="3214540" cy="15769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Google Shape;613;p52">
            <a:extLst>
              <a:ext uri="{FF2B5EF4-FFF2-40B4-BE49-F238E27FC236}">
                <a16:creationId xmlns:a16="http://schemas.microsoft.com/office/drawing/2014/main" id="{42C2EBA2-1C02-43E1-9CA2-C13BDD5574F6}"/>
              </a:ext>
            </a:extLst>
          </p:cNvPr>
          <p:cNvSpPr/>
          <p:nvPr/>
        </p:nvSpPr>
        <p:spPr>
          <a:xfrm rot="20652061">
            <a:off x="-606967" y="-537490"/>
            <a:ext cx="2238914" cy="200365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FE432E-1239-424F-82A8-7B26C7939301}"/>
              </a:ext>
            </a:extLst>
          </p:cNvPr>
          <p:cNvSpPr txBox="1"/>
          <p:nvPr/>
        </p:nvSpPr>
        <p:spPr>
          <a:xfrm>
            <a:off x="0" y="0"/>
            <a:ext cx="1438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04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10F2AA-4E47-4F07-8134-F0C6690EDB0D}"/>
              </a:ext>
            </a:extLst>
          </p:cNvPr>
          <p:cNvSpPr txBox="1"/>
          <p:nvPr/>
        </p:nvSpPr>
        <p:spPr>
          <a:xfrm>
            <a:off x="4100513" y="4002376"/>
            <a:ext cx="52578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96760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extLst>
              <a:ext uri="{FF2B5EF4-FFF2-40B4-BE49-F238E27FC236}">
                <a16:creationId xmlns:a16="http://schemas.microsoft.com/office/drawing/2014/main" id="{4AC6674D-9DB1-42BA-9727-1E86DAEC6257}"/>
              </a:ext>
            </a:extLst>
          </p:cNvPr>
          <p:cNvSpPr txBox="1"/>
          <p:nvPr/>
        </p:nvSpPr>
        <p:spPr>
          <a:xfrm>
            <a:off x="1418734" y="1633031"/>
            <a:ext cx="630653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  <a:t>Merci pour votre attention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>
            <a:off x="1098976" y="1895816"/>
            <a:ext cx="675367" cy="620575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 rot="4499843">
            <a:off x="1098971" y="3330726"/>
            <a:ext cx="675388" cy="62059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 rot="8614250">
            <a:off x="4950999" y="1895883"/>
            <a:ext cx="675371" cy="620503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 rot="-552935">
            <a:off x="4950955" y="3330676"/>
            <a:ext cx="675399" cy="62066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Sommaire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1"/>
          </p:nvPr>
        </p:nvSpPr>
        <p:spPr>
          <a:xfrm>
            <a:off x="1828375" y="1931898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Rappel des objectifs</a:t>
            </a: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title" idx="3"/>
          </p:nvPr>
        </p:nvSpPr>
        <p:spPr>
          <a:xfrm>
            <a:off x="113385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4"/>
          </p:nvPr>
        </p:nvSpPr>
        <p:spPr>
          <a:xfrm>
            <a:off x="1828375" y="33961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Objectif du jour</a:t>
            </a:r>
            <a:endParaRPr dirty="0"/>
          </a:p>
        </p:txBody>
      </p:sp>
      <p:sp>
        <p:nvSpPr>
          <p:cNvPr id="370" name="Google Shape;370;p38"/>
          <p:cNvSpPr txBox="1">
            <a:spLocks noGrp="1"/>
          </p:cNvSpPr>
          <p:nvPr>
            <p:ph type="title" idx="6"/>
          </p:nvPr>
        </p:nvSpPr>
        <p:spPr>
          <a:xfrm>
            <a:off x="113385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1" name="Google Shape;371;p38"/>
          <p:cNvSpPr txBox="1">
            <a:spLocks noGrp="1"/>
          </p:cNvSpPr>
          <p:nvPr>
            <p:ph type="subTitle" idx="7"/>
          </p:nvPr>
        </p:nvSpPr>
        <p:spPr>
          <a:xfrm>
            <a:off x="5684225" y="1931898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Objectifs réalisés</a:t>
            </a:r>
            <a:endParaRPr dirty="0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9"/>
          </p:nvPr>
        </p:nvSpPr>
        <p:spPr>
          <a:xfrm>
            <a:off x="498970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3"/>
          </p:nvPr>
        </p:nvSpPr>
        <p:spPr>
          <a:xfrm>
            <a:off x="5811486" y="33961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Démonstration de l’appli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 idx="15"/>
          </p:nvPr>
        </p:nvSpPr>
        <p:spPr>
          <a:xfrm>
            <a:off x="498970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6AB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4876800" y="1647325"/>
            <a:ext cx="35472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Notre logo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1"/>
          </p:nvPr>
        </p:nvSpPr>
        <p:spPr>
          <a:xfrm>
            <a:off x="4876800" y="2291500"/>
            <a:ext cx="32670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Nous avons choisi le Graoully comme logo car nous utilisons cet animal mythique dans tous nos projets depuis le début du DUT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628484-C783-430C-9074-DA9D86C0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763" y="1256991"/>
            <a:ext cx="6091921" cy="3188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Nos sites Graoully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1903FE-F8D1-48C5-B816-5B53CC1F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" r="638"/>
          <a:stretch/>
        </p:blipFill>
        <p:spPr>
          <a:xfrm>
            <a:off x="311085" y="1693315"/>
            <a:ext cx="3874417" cy="25987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3956F3-8BFA-4C3D-B24C-298ACFFEF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31" y="1965489"/>
            <a:ext cx="4228784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8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>
            <a:spLocks noGrp="1"/>
          </p:cNvSpPr>
          <p:nvPr>
            <p:ph type="title" idx="2"/>
          </p:nvPr>
        </p:nvSpPr>
        <p:spPr>
          <a:xfrm>
            <a:off x="6013025" y="539988"/>
            <a:ext cx="2613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618125" y="2803825"/>
            <a:ext cx="58176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rgbClr val="FFFFFF"/>
                </a:solidFill>
              </a:rPr>
              <a:t>Rappel des objectifs</a:t>
            </a:r>
            <a:endParaRPr sz="5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36420-B0EA-48B3-823C-7DD8703AD7D8}"/>
              </a:ext>
            </a:extLst>
          </p:cNvPr>
          <p:cNvSpPr/>
          <p:nvPr/>
        </p:nvSpPr>
        <p:spPr>
          <a:xfrm>
            <a:off x="320440" y="3710574"/>
            <a:ext cx="2441780" cy="65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611;p52">
            <a:extLst>
              <a:ext uri="{FF2B5EF4-FFF2-40B4-BE49-F238E27FC236}">
                <a16:creationId xmlns:a16="http://schemas.microsoft.com/office/drawing/2014/main" id="{2755D2FD-3DD7-4E85-989E-4EFE23678E1E}"/>
              </a:ext>
            </a:extLst>
          </p:cNvPr>
          <p:cNvSpPr/>
          <p:nvPr/>
        </p:nvSpPr>
        <p:spPr>
          <a:xfrm>
            <a:off x="1920944" y="1325636"/>
            <a:ext cx="2613590" cy="1449569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25" name="Google Shape;656;p55">
            <a:extLst>
              <a:ext uri="{FF2B5EF4-FFF2-40B4-BE49-F238E27FC236}">
                <a16:creationId xmlns:a16="http://schemas.microsoft.com/office/drawing/2014/main" id="{9886F4FC-8040-4561-9EB3-613915021EED}"/>
              </a:ext>
            </a:extLst>
          </p:cNvPr>
          <p:cNvSpPr/>
          <p:nvPr/>
        </p:nvSpPr>
        <p:spPr>
          <a:xfrm rot="402">
            <a:off x="339673" y="2050511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421719" y="1979827"/>
            <a:ext cx="1314758" cy="4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    Nathan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4846766" y="907306"/>
            <a:ext cx="2977381" cy="4236194"/>
            <a:chOff x="1954050" y="238150"/>
            <a:chExt cx="3678050" cy="5233100"/>
          </a:xfrm>
        </p:grpSpPr>
        <p:sp>
          <p:nvSpPr>
            <p:cNvPr id="416" name="Google Shape;416;p41"/>
            <p:cNvSpPr/>
            <p:nvPr/>
          </p:nvSpPr>
          <p:spPr>
            <a:xfrm>
              <a:off x="3648566" y="4098550"/>
              <a:ext cx="1506225" cy="1372700"/>
            </a:xfrm>
            <a:custGeom>
              <a:avLst/>
              <a:gdLst/>
              <a:ahLst/>
              <a:cxnLst/>
              <a:rect l="l" t="t" r="r" b="b"/>
              <a:pathLst>
                <a:path w="60249" h="54908" extrusionOk="0">
                  <a:moveTo>
                    <a:pt x="25273" y="0"/>
                  </a:moveTo>
                  <a:lnTo>
                    <a:pt x="25875" y="4212"/>
                  </a:lnTo>
                  <a:lnTo>
                    <a:pt x="1" y="4212"/>
                  </a:lnTo>
                  <a:lnTo>
                    <a:pt x="1" y="54907"/>
                  </a:lnTo>
                  <a:lnTo>
                    <a:pt x="60248" y="54907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652025" y="1672850"/>
              <a:ext cx="1530650" cy="2636825"/>
            </a:xfrm>
            <a:custGeom>
              <a:avLst/>
              <a:gdLst/>
              <a:ahLst/>
              <a:cxnLst/>
              <a:rect l="l" t="t" r="r" b="b"/>
              <a:pathLst>
                <a:path w="61226" h="105473" extrusionOk="0">
                  <a:moveTo>
                    <a:pt x="28733" y="0"/>
                  </a:moveTo>
                  <a:cubicBezTo>
                    <a:pt x="18278" y="0"/>
                    <a:pt x="5266" y="5115"/>
                    <a:pt x="3160" y="15344"/>
                  </a:cubicBezTo>
                  <a:cubicBezTo>
                    <a:pt x="2633" y="17751"/>
                    <a:pt x="1" y="101240"/>
                    <a:pt x="1" y="101240"/>
                  </a:cubicBezTo>
                  <a:cubicBezTo>
                    <a:pt x="4841" y="104359"/>
                    <a:pt x="11920" y="105473"/>
                    <a:pt x="19562" y="105473"/>
                  </a:cubicBezTo>
                  <a:cubicBezTo>
                    <a:pt x="38641" y="105473"/>
                    <a:pt x="61226" y="98532"/>
                    <a:pt x="61226" y="98532"/>
                  </a:cubicBezTo>
                  <a:cubicBezTo>
                    <a:pt x="61226" y="98532"/>
                    <a:pt x="58744" y="19857"/>
                    <a:pt x="55735" y="13389"/>
                  </a:cubicBezTo>
                  <a:cubicBezTo>
                    <a:pt x="49643" y="0"/>
                    <a:pt x="31666" y="0"/>
                    <a:pt x="2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15300" y="238150"/>
              <a:ext cx="936375" cy="931150"/>
            </a:xfrm>
            <a:custGeom>
              <a:avLst/>
              <a:gdLst/>
              <a:ahLst/>
              <a:cxnLst/>
              <a:rect l="l" t="t" r="r" b="b"/>
              <a:pathLst>
                <a:path w="37455" h="37246" extrusionOk="0">
                  <a:moveTo>
                    <a:pt x="11099" y="0"/>
                  </a:moveTo>
                  <a:cubicBezTo>
                    <a:pt x="10635" y="0"/>
                    <a:pt x="10169" y="24"/>
                    <a:pt x="9703" y="74"/>
                  </a:cubicBezTo>
                  <a:cubicBezTo>
                    <a:pt x="7597" y="300"/>
                    <a:pt x="5641" y="1503"/>
                    <a:pt x="4438" y="3233"/>
                  </a:cubicBezTo>
                  <a:cubicBezTo>
                    <a:pt x="3309" y="4963"/>
                    <a:pt x="2933" y="7521"/>
                    <a:pt x="4287" y="9175"/>
                  </a:cubicBezTo>
                  <a:cubicBezTo>
                    <a:pt x="3535" y="9175"/>
                    <a:pt x="2783" y="9476"/>
                    <a:pt x="2256" y="10078"/>
                  </a:cubicBezTo>
                  <a:cubicBezTo>
                    <a:pt x="1805" y="10604"/>
                    <a:pt x="1429" y="11281"/>
                    <a:pt x="1203" y="12033"/>
                  </a:cubicBezTo>
                  <a:cubicBezTo>
                    <a:pt x="376" y="14816"/>
                    <a:pt x="75" y="17750"/>
                    <a:pt x="150" y="20683"/>
                  </a:cubicBezTo>
                  <a:cubicBezTo>
                    <a:pt x="0" y="22263"/>
                    <a:pt x="301" y="23917"/>
                    <a:pt x="1053" y="25422"/>
                  </a:cubicBezTo>
                  <a:cubicBezTo>
                    <a:pt x="3385" y="26324"/>
                    <a:pt x="5641" y="27603"/>
                    <a:pt x="7672" y="29107"/>
                  </a:cubicBezTo>
                  <a:cubicBezTo>
                    <a:pt x="12787" y="32793"/>
                    <a:pt x="18729" y="35049"/>
                    <a:pt x="24746" y="36855"/>
                  </a:cubicBezTo>
                  <a:cubicBezTo>
                    <a:pt x="25386" y="37111"/>
                    <a:pt x="26075" y="37246"/>
                    <a:pt x="26772" y="37246"/>
                  </a:cubicBezTo>
                  <a:cubicBezTo>
                    <a:pt x="27302" y="37246"/>
                    <a:pt x="27836" y="37168"/>
                    <a:pt x="28356" y="37005"/>
                  </a:cubicBezTo>
                  <a:cubicBezTo>
                    <a:pt x="29033" y="36704"/>
                    <a:pt x="29559" y="36253"/>
                    <a:pt x="30011" y="35726"/>
                  </a:cubicBezTo>
                  <a:cubicBezTo>
                    <a:pt x="32944" y="32266"/>
                    <a:pt x="34674" y="28054"/>
                    <a:pt x="36254" y="23842"/>
                  </a:cubicBezTo>
                  <a:cubicBezTo>
                    <a:pt x="36780" y="22639"/>
                    <a:pt x="37081" y="21435"/>
                    <a:pt x="37231" y="20232"/>
                  </a:cubicBezTo>
                  <a:cubicBezTo>
                    <a:pt x="37454" y="16441"/>
                    <a:pt x="34445" y="13311"/>
                    <a:pt x="30744" y="13311"/>
                  </a:cubicBezTo>
                  <a:cubicBezTo>
                    <a:pt x="30700" y="13311"/>
                    <a:pt x="30656" y="13311"/>
                    <a:pt x="30612" y="13312"/>
                  </a:cubicBezTo>
                  <a:cubicBezTo>
                    <a:pt x="27529" y="7445"/>
                    <a:pt x="22188" y="2932"/>
                    <a:pt x="15870" y="826"/>
                  </a:cubicBezTo>
                  <a:cubicBezTo>
                    <a:pt x="14348" y="299"/>
                    <a:pt x="12733" y="0"/>
                    <a:pt x="11099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832550" y="524125"/>
              <a:ext cx="923300" cy="1307300"/>
            </a:xfrm>
            <a:custGeom>
              <a:avLst/>
              <a:gdLst/>
              <a:ahLst/>
              <a:cxnLst/>
              <a:rect l="l" t="t" r="r" b="b"/>
              <a:pathLst>
                <a:path w="36932" h="52292" extrusionOk="0">
                  <a:moveTo>
                    <a:pt x="17778" y="1"/>
                  </a:moveTo>
                  <a:cubicBezTo>
                    <a:pt x="11397" y="1"/>
                    <a:pt x="7056" y="4236"/>
                    <a:pt x="5792" y="7815"/>
                  </a:cubicBezTo>
                  <a:cubicBezTo>
                    <a:pt x="3536" y="14585"/>
                    <a:pt x="1" y="28951"/>
                    <a:pt x="2107" y="35043"/>
                  </a:cubicBezTo>
                  <a:cubicBezTo>
                    <a:pt x="3837" y="39932"/>
                    <a:pt x="10832" y="40459"/>
                    <a:pt x="14216" y="41361"/>
                  </a:cubicBezTo>
                  <a:lnTo>
                    <a:pt x="14367" y="41361"/>
                  </a:lnTo>
                  <a:cubicBezTo>
                    <a:pt x="14968" y="41512"/>
                    <a:pt x="15495" y="41737"/>
                    <a:pt x="15946" y="42189"/>
                  </a:cubicBezTo>
                  <a:cubicBezTo>
                    <a:pt x="16623" y="43091"/>
                    <a:pt x="16924" y="44219"/>
                    <a:pt x="16999" y="45348"/>
                  </a:cubicBezTo>
                  <a:cubicBezTo>
                    <a:pt x="17150" y="46701"/>
                    <a:pt x="16999" y="48131"/>
                    <a:pt x="16548" y="49409"/>
                  </a:cubicBezTo>
                  <a:cubicBezTo>
                    <a:pt x="16104" y="50446"/>
                    <a:pt x="20289" y="52291"/>
                    <a:pt x="24368" y="52291"/>
                  </a:cubicBezTo>
                  <a:cubicBezTo>
                    <a:pt x="26506" y="52291"/>
                    <a:pt x="28614" y="51784"/>
                    <a:pt x="30011" y="50387"/>
                  </a:cubicBezTo>
                  <a:cubicBezTo>
                    <a:pt x="30011" y="50387"/>
                    <a:pt x="32794" y="28198"/>
                    <a:pt x="34825" y="15863"/>
                  </a:cubicBezTo>
                  <a:cubicBezTo>
                    <a:pt x="36931" y="3377"/>
                    <a:pt x="27830" y="895"/>
                    <a:pt x="19180" y="68"/>
                  </a:cubicBezTo>
                  <a:cubicBezTo>
                    <a:pt x="18703" y="23"/>
                    <a:pt x="18235" y="1"/>
                    <a:pt x="17778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026225" y="493100"/>
              <a:ext cx="750925" cy="611200"/>
            </a:xfrm>
            <a:custGeom>
              <a:avLst/>
              <a:gdLst/>
              <a:ahLst/>
              <a:cxnLst/>
              <a:rect l="l" t="t" r="r" b="b"/>
              <a:pathLst>
                <a:path w="30037" h="24448" extrusionOk="0">
                  <a:moveTo>
                    <a:pt x="10533" y="0"/>
                  </a:moveTo>
                  <a:cubicBezTo>
                    <a:pt x="6725" y="0"/>
                    <a:pt x="2966" y="805"/>
                    <a:pt x="1" y="2964"/>
                  </a:cubicBezTo>
                  <a:cubicBezTo>
                    <a:pt x="1" y="2964"/>
                    <a:pt x="5867" y="11012"/>
                    <a:pt x="21211" y="11087"/>
                  </a:cubicBezTo>
                  <a:cubicBezTo>
                    <a:pt x="21211" y="11087"/>
                    <a:pt x="21287" y="23272"/>
                    <a:pt x="24897" y="24400"/>
                  </a:cubicBezTo>
                  <a:cubicBezTo>
                    <a:pt x="25006" y="24432"/>
                    <a:pt x="25114" y="24448"/>
                    <a:pt x="25220" y="24448"/>
                  </a:cubicBezTo>
                  <a:cubicBezTo>
                    <a:pt x="28600" y="24448"/>
                    <a:pt x="30036" y="8591"/>
                    <a:pt x="28432" y="5747"/>
                  </a:cubicBezTo>
                  <a:cubicBezTo>
                    <a:pt x="27299" y="3790"/>
                    <a:pt x="18799" y="0"/>
                    <a:pt x="10533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146575" y="853000"/>
              <a:ext cx="73350" cy="40300"/>
            </a:xfrm>
            <a:custGeom>
              <a:avLst/>
              <a:gdLst/>
              <a:ahLst/>
              <a:cxnLst/>
              <a:rect l="l" t="t" r="r" b="b"/>
              <a:pathLst>
                <a:path w="2934" h="1612" extrusionOk="0">
                  <a:moveTo>
                    <a:pt x="301" y="0"/>
                  </a:moveTo>
                  <a:cubicBezTo>
                    <a:pt x="0" y="0"/>
                    <a:pt x="0" y="527"/>
                    <a:pt x="301" y="527"/>
                  </a:cubicBezTo>
                  <a:cubicBezTo>
                    <a:pt x="371" y="521"/>
                    <a:pt x="441" y="517"/>
                    <a:pt x="511" y="517"/>
                  </a:cubicBezTo>
                  <a:cubicBezTo>
                    <a:pt x="1266" y="517"/>
                    <a:pt x="2001" y="885"/>
                    <a:pt x="2483" y="1505"/>
                  </a:cubicBezTo>
                  <a:cubicBezTo>
                    <a:pt x="2536" y="1558"/>
                    <a:pt x="2627" y="1611"/>
                    <a:pt x="2702" y="1611"/>
                  </a:cubicBezTo>
                  <a:cubicBezTo>
                    <a:pt x="2733" y="1611"/>
                    <a:pt x="2761" y="1602"/>
                    <a:pt x="2783" y="1580"/>
                  </a:cubicBezTo>
                  <a:cubicBezTo>
                    <a:pt x="2934" y="1505"/>
                    <a:pt x="2934" y="1354"/>
                    <a:pt x="2859" y="1279"/>
                  </a:cubicBezTo>
                  <a:cubicBezTo>
                    <a:pt x="2257" y="452"/>
                    <a:pt x="1279" y="0"/>
                    <a:pt x="301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982150" y="831925"/>
              <a:ext cx="85475" cy="25875"/>
            </a:xfrm>
            <a:custGeom>
              <a:avLst/>
              <a:gdLst/>
              <a:ahLst/>
              <a:cxnLst/>
              <a:rect l="l" t="t" r="r" b="b"/>
              <a:pathLst>
                <a:path w="3419" h="1035" extrusionOk="0">
                  <a:moveTo>
                    <a:pt x="1990" y="0"/>
                  </a:moveTo>
                  <a:cubicBezTo>
                    <a:pt x="1323" y="0"/>
                    <a:pt x="675" y="217"/>
                    <a:pt x="184" y="618"/>
                  </a:cubicBezTo>
                  <a:cubicBezTo>
                    <a:pt x="1" y="801"/>
                    <a:pt x="116" y="1034"/>
                    <a:pt x="286" y="1034"/>
                  </a:cubicBezTo>
                  <a:cubicBezTo>
                    <a:pt x="325" y="1034"/>
                    <a:pt x="368" y="1022"/>
                    <a:pt x="410" y="994"/>
                  </a:cubicBezTo>
                  <a:cubicBezTo>
                    <a:pt x="865" y="629"/>
                    <a:pt x="1459" y="431"/>
                    <a:pt x="2040" y="431"/>
                  </a:cubicBezTo>
                  <a:cubicBezTo>
                    <a:pt x="2418" y="431"/>
                    <a:pt x="2791" y="515"/>
                    <a:pt x="3118" y="693"/>
                  </a:cubicBezTo>
                  <a:cubicBezTo>
                    <a:pt x="3158" y="713"/>
                    <a:pt x="3198" y="723"/>
                    <a:pt x="3236" y="723"/>
                  </a:cubicBezTo>
                  <a:cubicBezTo>
                    <a:pt x="3338" y="723"/>
                    <a:pt x="3418" y="653"/>
                    <a:pt x="3418" y="543"/>
                  </a:cubicBezTo>
                  <a:cubicBezTo>
                    <a:pt x="3418" y="467"/>
                    <a:pt x="3418" y="317"/>
                    <a:pt x="3343" y="317"/>
                  </a:cubicBezTo>
                  <a:cubicBezTo>
                    <a:pt x="2914" y="102"/>
                    <a:pt x="2448" y="0"/>
                    <a:pt x="1990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64425" y="1234725"/>
              <a:ext cx="159200" cy="64525"/>
            </a:xfrm>
            <a:custGeom>
              <a:avLst/>
              <a:gdLst/>
              <a:ahLst/>
              <a:cxnLst/>
              <a:rect l="l" t="t" r="r" b="b"/>
              <a:pathLst>
                <a:path w="6368" h="2581" extrusionOk="0">
                  <a:moveTo>
                    <a:pt x="5659" y="1"/>
                  </a:moveTo>
                  <a:cubicBezTo>
                    <a:pt x="5574" y="1"/>
                    <a:pt x="5483" y="24"/>
                    <a:pt x="5392" y="75"/>
                  </a:cubicBezTo>
                  <a:cubicBezTo>
                    <a:pt x="4258" y="1010"/>
                    <a:pt x="2767" y="1530"/>
                    <a:pt x="1290" y="1530"/>
                  </a:cubicBezTo>
                  <a:cubicBezTo>
                    <a:pt x="1102" y="1530"/>
                    <a:pt x="915" y="1521"/>
                    <a:pt x="729" y="1504"/>
                  </a:cubicBezTo>
                  <a:cubicBezTo>
                    <a:pt x="706" y="1502"/>
                    <a:pt x="683" y="1501"/>
                    <a:pt x="661" y="1501"/>
                  </a:cubicBezTo>
                  <a:cubicBezTo>
                    <a:pt x="48" y="1501"/>
                    <a:pt x="0" y="2485"/>
                    <a:pt x="654" y="2557"/>
                  </a:cubicBezTo>
                  <a:cubicBezTo>
                    <a:pt x="852" y="2573"/>
                    <a:pt x="1048" y="2580"/>
                    <a:pt x="1244" y="2580"/>
                  </a:cubicBezTo>
                  <a:cubicBezTo>
                    <a:pt x="2986" y="2580"/>
                    <a:pt x="4642" y="1985"/>
                    <a:pt x="5994" y="903"/>
                  </a:cubicBezTo>
                  <a:cubicBezTo>
                    <a:pt x="6368" y="529"/>
                    <a:pt x="6071" y="1"/>
                    <a:pt x="5659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129075" y="946300"/>
              <a:ext cx="70175" cy="53400"/>
            </a:xfrm>
            <a:custGeom>
              <a:avLst/>
              <a:gdLst/>
              <a:ahLst/>
              <a:cxnLst/>
              <a:rect l="l" t="t" r="r" b="b"/>
              <a:pathLst>
                <a:path w="2807" h="2136" extrusionOk="0">
                  <a:moveTo>
                    <a:pt x="1548" y="1"/>
                  </a:moveTo>
                  <a:cubicBezTo>
                    <a:pt x="1269" y="1"/>
                    <a:pt x="1001" y="86"/>
                    <a:pt x="776" y="255"/>
                  </a:cubicBezTo>
                  <a:cubicBezTo>
                    <a:pt x="475" y="556"/>
                    <a:pt x="249" y="857"/>
                    <a:pt x="99" y="1233"/>
                  </a:cubicBezTo>
                  <a:cubicBezTo>
                    <a:pt x="0" y="1380"/>
                    <a:pt x="127" y="1528"/>
                    <a:pt x="248" y="1528"/>
                  </a:cubicBezTo>
                  <a:cubicBezTo>
                    <a:pt x="312" y="1528"/>
                    <a:pt x="374" y="1487"/>
                    <a:pt x="400" y="1383"/>
                  </a:cubicBezTo>
                  <a:cubicBezTo>
                    <a:pt x="597" y="1055"/>
                    <a:pt x="966" y="439"/>
                    <a:pt x="1457" y="439"/>
                  </a:cubicBezTo>
                  <a:cubicBezTo>
                    <a:pt x="1528" y="439"/>
                    <a:pt x="1602" y="452"/>
                    <a:pt x="1678" y="480"/>
                  </a:cubicBezTo>
                  <a:cubicBezTo>
                    <a:pt x="2280" y="706"/>
                    <a:pt x="2355" y="1458"/>
                    <a:pt x="2355" y="1910"/>
                  </a:cubicBezTo>
                  <a:cubicBezTo>
                    <a:pt x="2355" y="2060"/>
                    <a:pt x="2506" y="2135"/>
                    <a:pt x="2581" y="2135"/>
                  </a:cubicBezTo>
                  <a:cubicBezTo>
                    <a:pt x="2731" y="2135"/>
                    <a:pt x="2806" y="2060"/>
                    <a:pt x="2806" y="1910"/>
                  </a:cubicBezTo>
                  <a:cubicBezTo>
                    <a:pt x="2806" y="1534"/>
                    <a:pt x="2731" y="1082"/>
                    <a:pt x="2581" y="706"/>
                  </a:cubicBezTo>
                  <a:cubicBezTo>
                    <a:pt x="2430" y="405"/>
                    <a:pt x="2130" y="180"/>
                    <a:pt x="1829" y="29"/>
                  </a:cubicBezTo>
                  <a:cubicBezTo>
                    <a:pt x="1735" y="10"/>
                    <a:pt x="1641" y="1"/>
                    <a:pt x="1548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982200" y="928225"/>
              <a:ext cx="70375" cy="52675"/>
            </a:xfrm>
            <a:custGeom>
              <a:avLst/>
              <a:gdLst/>
              <a:ahLst/>
              <a:cxnLst/>
              <a:rect l="l" t="t" r="r" b="b"/>
              <a:pathLst>
                <a:path w="2815" h="2107" extrusionOk="0">
                  <a:moveTo>
                    <a:pt x="1464" y="0"/>
                  </a:moveTo>
                  <a:cubicBezTo>
                    <a:pt x="1219" y="0"/>
                    <a:pt x="984" y="100"/>
                    <a:pt x="784" y="301"/>
                  </a:cubicBezTo>
                  <a:cubicBezTo>
                    <a:pt x="483" y="527"/>
                    <a:pt x="257" y="827"/>
                    <a:pt x="107" y="1203"/>
                  </a:cubicBezTo>
                  <a:cubicBezTo>
                    <a:pt x="1" y="1363"/>
                    <a:pt x="158" y="1523"/>
                    <a:pt x="312" y="1523"/>
                  </a:cubicBezTo>
                  <a:cubicBezTo>
                    <a:pt x="376" y="1523"/>
                    <a:pt x="439" y="1495"/>
                    <a:pt x="483" y="1429"/>
                  </a:cubicBezTo>
                  <a:cubicBezTo>
                    <a:pt x="680" y="1035"/>
                    <a:pt x="1050" y="410"/>
                    <a:pt x="1542" y="410"/>
                  </a:cubicBezTo>
                  <a:cubicBezTo>
                    <a:pt x="1613" y="410"/>
                    <a:pt x="1686" y="423"/>
                    <a:pt x="1762" y="451"/>
                  </a:cubicBezTo>
                  <a:cubicBezTo>
                    <a:pt x="2288" y="677"/>
                    <a:pt x="2439" y="1429"/>
                    <a:pt x="2439" y="1956"/>
                  </a:cubicBezTo>
                  <a:cubicBezTo>
                    <a:pt x="2439" y="2031"/>
                    <a:pt x="2514" y="2106"/>
                    <a:pt x="2664" y="2106"/>
                  </a:cubicBezTo>
                  <a:cubicBezTo>
                    <a:pt x="2740" y="2106"/>
                    <a:pt x="2815" y="2031"/>
                    <a:pt x="2815" y="1956"/>
                  </a:cubicBezTo>
                  <a:cubicBezTo>
                    <a:pt x="2815" y="1504"/>
                    <a:pt x="2740" y="1128"/>
                    <a:pt x="2589" y="752"/>
                  </a:cubicBezTo>
                  <a:cubicBezTo>
                    <a:pt x="2439" y="376"/>
                    <a:pt x="2138" y="150"/>
                    <a:pt x="1837" y="75"/>
                  </a:cubicBezTo>
                  <a:cubicBezTo>
                    <a:pt x="1712" y="25"/>
                    <a:pt x="1586" y="0"/>
                    <a:pt x="1464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4522650" y="1030275"/>
              <a:ext cx="285850" cy="291025"/>
            </a:xfrm>
            <a:custGeom>
              <a:avLst/>
              <a:gdLst/>
              <a:ahLst/>
              <a:cxnLst/>
              <a:rect l="l" t="t" r="r" b="b"/>
              <a:pathLst>
                <a:path w="11434" h="11641" extrusionOk="0">
                  <a:moveTo>
                    <a:pt x="7533" y="0"/>
                  </a:moveTo>
                  <a:cubicBezTo>
                    <a:pt x="6435" y="0"/>
                    <a:pt x="5327" y="353"/>
                    <a:pt x="4438" y="1033"/>
                  </a:cubicBezTo>
                  <a:cubicBezTo>
                    <a:pt x="3536" y="1559"/>
                    <a:pt x="2859" y="2387"/>
                    <a:pt x="2257" y="3214"/>
                  </a:cubicBezTo>
                  <a:cubicBezTo>
                    <a:pt x="828" y="5546"/>
                    <a:pt x="0" y="9231"/>
                    <a:pt x="2708" y="11036"/>
                  </a:cubicBezTo>
                  <a:cubicBezTo>
                    <a:pt x="3320" y="11460"/>
                    <a:pt x="3990" y="11640"/>
                    <a:pt x="4669" y="11640"/>
                  </a:cubicBezTo>
                  <a:cubicBezTo>
                    <a:pt x="6160" y="11640"/>
                    <a:pt x="7692" y="10768"/>
                    <a:pt x="8725" y="9682"/>
                  </a:cubicBezTo>
                  <a:cubicBezTo>
                    <a:pt x="9478" y="8855"/>
                    <a:pt x="10079" y="7877"/>
                    <a:pt x="10606" y="6899"/>
                  </a:cubicBezTo>
                  <a:cubicBezTo>
                    <a:pt x="11057" y="5922"/>
                    <a:pt x="11358" y="4869"/>
                    <a:pt x="11433" y="3816"/>
                  </a:cubicBezTo>
                  <a:cubicBezTo>
                    <a:pt x="11433" y="2161"/>
                    <a:pt x="10455" y="732"/>
                    <a:pt x="8951" y="205"/>
                  </a:cubicBezTo>
                  <a:cubicBezTo>
                    <a:pt x="8493" y="68"/>
                    <a:pt x="8014" y="0"/>
                    <a:pt x="7533" y="0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954050" y="1293800"/>
              <a:ext cx="524650" cy="719425"/>
            </a:xfrm>
            <a:custGeom>
              <a:avLst/>
              <a:gdLst/>
              <a:ahLst/>
              <a:cxnLst/>
              <a:rect l="l" t="t" r="r" b="b"/>
              <a:pathLst>
                <a:path w="20986" h="28777" extrusionOk="0">
                  <a:moveTo>
                    <a:pt x="2099" y="1"/>
                  </a:moveTo>
                  <a:cubicBezTo>
                    <a:pt x="1958" y="1"/>
                    <a:pt x="1834" y="39"/>
                    <a:pt x="1731" y="119"/>
                  </a:cubicBezTo>
                  <a:cubicBezTo>
                    <a:pt x="1" y="1473"/>
                    <a:pt x="6845" y="12755"/>
                    <a:pt x="6845" y="12755"/>
                  </a:cubicBezTo>
                  <a:cubicBezTo>
                    <a:pt x="6845" y="12755"/>
                    <a:pt x="2859" y="19149"/>
                    <a:pt x="2483" y="20803"/>
                  </a:cubicBezTo>
                  <a:cubicBezTo>
                    <a:pt x="2182" y="22383"/>
                    <a:pt x="9779" y="28776"/>
                    <a:pt x="9779" y="28776"/>
                  </a:cubicBezTo>
                  <a:lnTo>
                    <a:pt x="20986" y="23586"/>
                  </a:lnTo>
                  <a:cubicBezTo>
                    <a:pt x="20986" y="23586"/>
                    <a:pt x="17902" y="6588"/>
                    <a:pt x="15721" y="6513"/>
                  </a:cubicBezTo>
                  <a:cubicBezTo>
                    <a:pt x="15711" y="6512"/>
                    <a:pt x="15702" y="6512"/>
                    <a:pt x="15693" y="6512"/>
                  </a:cubicBezTo>
                  <a:cubicBezTo>
                    <a:pt x="14059" y="6512"/>
                    <a:pt x="13465" y="13057"/>
                    <a:pt x="13540" y="13132"/>
                  </a:cubicBezTo>
                  <a:cubicBezTo>
                    <a:pt x="13540" y="13132"/>
                    <a:pt x="13540" y="13133"/>
                    <a:pt x="13540" y="13133"/>
                  </a:cubicBezTo>
                  <a:cubicBezTo>
                    <a:pt x="13516" y="13133"/>
                    <a:pt x="4724" y="1"/>
                    <a:pt x="2099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74075" y="1751825"/>
              <a:ext cx="1696100" cy="1426450"/>
            </a:xfrm>
            <a:custGeom>
              <a:avLst/>
              <a:gdLst/>
              <a:ahLst/>
              <a:cxnLst/>
              <a:rect l="l" t="t" r="r" b="b"/>
              <a:pathLst>
                <a:path w="67844" h="57058" extrusionOk="0">
                  <a:moveTo>
                    <a:pt x="12185" y="0"/>
                  </a:moveTo>
                  <a:cubicBezTo>
                    <a:pt x="12185" y="0"/>
                    <a:pt x="1203" y="5190"/>
                    <a:pt x="0" y="11884"/>
                  </a:cubicBezTo>
                  <a:cubicBezTo>
                    <a:pt x="0" y="11884"/>
                    <a:pt x="27679" y="55885"/>
                    <a:pt x="36479" y="57014"/>
                  </a:cubicBezTo>
                  <a:cubicBezTo>
                    <a:pt x="36712" y="57043"/>
                    <a:pt x="36964" y="57058"/>
                    <a:pt x="37233" y="57058"/>
                  </a:cubicBezTo>
                  <a:cubicBezTo>
                    <a:pt x="45125" y="57058"/>
                    <a:pt x="67844" y="44678"/>
                    <a:pt x="67844" y="44678"/>
                  </a:cubicBezTo>
                  <a:lnTo>
                    <a:pt x="66791" y="4363"/>
                  </a:lnTo>
                  <a:cubicBezTo>
                    <a:pt x="57239" y="13464"/>
                    <a:pt x="40767" y="31666"/>
                    <a:pt x="39488" y="31666"/>
                  </a:cubicBezTo>
                  <a:cubicBezTo>
                    <a:pt x="38360" y="31666"/>
                    <a:pt x="12185" y="0"/>
                    <a:pt x="12185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353425" y="1830800"/>
              <a:ext cx="169250" cy="148575"/>
            </a:xfrm>
            <a:custGeom>
              <a:avLst/>
              <a:gdLst/>
              <a:ahLst/>
              <a:cxnLst/>
              <a:rect l="l" t="t" r="r" b="b"/>
              <a:pathLst>
                <a:path w="6770" h="5943" extrusionOk="0">
                  <a:moveTo>
                    <a:pt x="3310" y="0"/>
                  </a:moveTo>
                  <a:lnTo>
                    <a:pt x="0" y="2332"/>
                  </a:lnTo>
                  <a:lnTo>
                    <a:pt x="3310" y="5942"/>
                  </a:lnTo>
                  <a:lnTo>
                    <a:pt x="6769" y="248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280075" y="1915425"/>
              <a:ext cx="274575" cy="1265525"/>
            </a:xfrm>
            <a:custGeom>
              <a:avLst/>
              <a:gdLst/>
              <a:ahLst/>
              <a:cxnLst/>
              <a:rect l="l" t="t" r="r" b="b"/>
              <a:pathLst>
                <a:path w="10983" h="50621" extrusionOk="0">
                  <a:moveTo>
                    <a:pt x="5191" y="0"/>
                  </a:moveTo>
                  <a:lnTo>
                    <a:pt x="1" y="43023"/>
                  </a:lnTo>
                  <a:lnTo>
                    <a:pt x="5341" y="50620"/>
                  </a:lnTo>
                  <a:lnTo>
                    <a:pt x="10982" y="43249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436150" y="1697300"/>
              <a:ext cx="823625" cy="3465775"/>
            </a:xfrm>
            <a:custGeom>
              <a:avLst/>
              <a:gdLst/>
              <a:ahLst/>
              <a:cxnLst/>
              <a:rect l="l" t="t" r="r" b="b"/>
              <a:pathLst>
                <a:path w="32945" h="138631" extrusionOk="0">
                  <a:moveTo>
                    <a:pt x="6770" y="0"/>
                  </a:moveTo>
                  <a:lnTo>
                    <a:pt x="1" y="52726"/>
                  </a:lnTo>
                  <a:lnTo>
                    <a:pt x="2257" y="138622"/>
                  </a:lnTo>
                  <a:cubicBezTo>
                    <a:pt x="2257" y="138622"/>
                    <a:pt x="2772" y="138631"/>
                    <a:pt x="3674" y="138631"/>
                  </a:cubicBezTo>
                  <a:cubicBezTo>
                    <a:pt x="8725" y="138631"/>
                    <a:pt x="25925" y="138360"/>
                    <a:pt x="32945" y="134786"/>
                  </a:cubicBezTo>
                  <a:lnTo>
                    <a:pt x="29861" y="57615"/>
                  </a:lnTo>
                  <a:lnTo>
                    <a:pt x="22941" y="8725"/>
                  </a:lnTo>
                  <a:cubicBezTo>
                    <a:pt x="22941" y="8725"/>
                    <a:pt x="17751" y="2257"/>
                    <a:pt x="677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582475" y="1682250"/>
              <a:ext cx="816100" cy="3477200"/>
            </a:xfrm>
            <a:custGeom>
              <a:avLst/>
              <a:gdLst/>
              <a:ahLst/>
              <a:cxnLst/>
              <a:rect l="l" t="t" r="r" b="b"/>
              <a:pathLst>
                <a:path w="32644" h="139088" extrusionOk="0">
                  <a:moveTo>
                    <a:pt x="27002" y="0"/>
                  </a:moveTo>
                  <a:cubicBezTo>
                    <a:pt x="14140" y="602"/>
                    <a:pt x="5942" y="11659"/>
                    <a:pt x="5942" y="11659"/>
                  </a:cubicBezTo>
                  <a:lnTo>
                    <a:pt x="0" y="132906"/>
                  </a:lnTo>
                  <a:cubicBezTo>
                    <a:pt x="10409" y="138654"/>
                    <a:pt x="23855" y="139087"/>
                    <a:pt x="27677" y="139087"/>
                  </a:cubicBezTo>
                  <a:cubicBezTo>
                    <a:pt x="28357" y="139087"/>
                    <a:pt x="28732" y="139074"/>
                    <a:pt x="28732" y="139074"/>
                  </a:cubicBezTo>
                  <a:lnTo>
                    <a:pt x="32643" y="53328"/>
                  </a:lnTo>
                  <a:lnTo>
                    <a:pt x="27002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436150" y="1655925"/>
              <a:ext cx="223800" cy="323450"/>
            </a:xfrm>
            <a:custGeom>
              <a:avLst/>
              <a:gdLst/>
              <a:ahLst/>
              <a:cxnLst/>
              <a:rect l="l" t="t" r="r" b="b"/>
              <a:pathLst>
                <a:path w="8952" h="12938" extrusionOk="0">
                  <a:moveTo>
                    <a:pt x="6544" y="0"/>
                  </a:moveTo>
                  <a:lnTo>
                    <a:pt x="1" y="6995"/>
                  </a:lnTo>
                  <a:lnTo>
                    <a:pt x="6469" y="12937"/>
                  </a:lnTo>
                  <a:lnTo>
                    <a:pt x="8951" y="2031"/>
                  </a:lnTo>
                  <a:lnTo>
                    <a:pt x="6544" y="0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197350" y="1650275"/>
              <a:ext cx="238825" cy="336625"/>
            </a:xfrm>
            <a:custGeom>
              <a:avLst/>
              <a:gdLst/>
              <a:ahLst/>
              <a:cxnLst/>
              <a:rect l="l" t="t" r="r" b="b"/>
              <a:pathLst>
                <a:path w="9553" h="13465" extrusionOk="0">
                  <a:moveTo>
                    <a:pt x="2332" y="1"/>
                  </a:moveTo>
                  <a:lnTo>
                    <a:pt x="0" y="1580"/>
                  </a:lnTo>
                  <a:lnTo>
                    <a:pt x="3310" y="13464"/>
                  </a:lnTo>
                  <a:lnTo>
                    <a:pt x="9553" y="7221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4744525" y="1864650"/>
              <a:ext cx="887575" cy="2000750"/>
            </a:xfrm>
            <a:custGeom>
              <a:avLst/>
              <a:gdLst/>
              <a:ahLst/>
              <a:cxnLst/>
              <a:rect l="l" t="t" r="r" b="b"/>
              <a:pathLst>
                <a:path w="35503" h="80030" extrusionOk="0">
                  <a:moveTo>
                    <a:pt x="8350" y="0"/>
                  </a:moveTo>
                  <a:lnTo>
                    <a:pt x="8350" y="0"/>
                  </a:lnTo>
                  <a:cubicBezTo>
                    <a:pt x="8350" y="1"/>
                    <a:pt x="7673" y="17225"/>
                    <a:pt x="9327" y="27303"/>
                  </a:cubicBezTo>
                  <a:cubicBezTo>
                    <a:pt x="9327" y="27303"/>
                    <a:pt x="15946" y="36480"/>
                    <a:pt x="15946" y="36856"/>
                  </a:cubicBezTo>
                  <a:cubicBezTo>
                    <a:pt x="15946" y="37909"/>
                    <a:pt x="1" y="74539"/>
                    <a:pt x="1" y="74539"/>
                  </a:cubicBezTo>
                  <a:lnTo>
                    <a:pt x="11509" y="80029"/>
                  </a:lnTo>
                  <a:cubicBezTo>
                    <a:pt x="11509" y="80029"/>
                    <a:pt x="35502" y="50996"/>
                    <a:pt x="35051" y="39338"/>
                  </a:cubicBezTo>
                  <a:cubicBezTo>
                    <a:pt x="34374" y="21813"/>
                    <a:pt x="8350" y="1"/>
                    <a:pt x="835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364855" y="115469"/>
            <a:ext cx="4401903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des objectifs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1D1E0-15E3-47F1-AB94-8F071F4756C6}"/>
              </a:ext>
            </a:extLst>
          </p:cNvPr>
          <p:cNvSpPr txBox="1"/>
          <p:nvPr/>
        </p:nvSpPr>
        <p:spPr>
          <a:xfrm>
            <a:off x="2550135" y="1483662"/>
            <a:ext cx="2046325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CSS à terminer pour l’inscription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210D84A-691F-44AC-9909-E541EA7DF83F}"/>
              </a:ext>
            </a:extLst>
          </p:cNvPr>
          <p:cNvSpPr txBox="1"/>
          <p:nvPr/>
        </p:nvSpPr>
        <p:spPr>
          <a:xfrm>
            <a:off x="2541495" y="2053343"/>
            <a:ext cx="1809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Mise en place de la page Login</a:t>
            </a:r>
          </a:p>
        </p:txBody>
      </p:sp>
      <p:sp>
        <p:nvSpPr>
          <p:cNvPr id="31" name="Google Shape;657;p55">
            <a:extLst>
              <a:ext uri="{FF2B5EF4-FFF2-40B4-BE49-F238E27FC236}">
                <a16:creationId xmlns:a16="http://schemas.microsoft.com/office/drawing/2014/main" id="{7B9750A9-347C-4479-9414-B6EA38115AAA}"/>
              </a:ext>
            </a:extLst>
          </p:cNvPr>
          <p:cNvSpPr/>
          <p:nvPr/>
        </p:nvSpPr>
        <p:spPr>
          <a:xfrm rot="21599598" flipH="1">
            <a:off x="2723275" y="3608364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6C27-18E6-4C46-94A8-6849D0202A5B}"/>
              </a:ext>
            </a:extLst>
          </p:cNvPr>
          <p:cNvSpPr txBox="1"/>
          <p:nvPr/>
        </p:nvSpPr>
        <p:spPr>
          <a:xfrm>
            <a:off x="3203022" y="3612950"/>
            <a:ext cx="565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/>
                <a:cs typeface="Niramit"/>
                <a:sym typeface="Niramit"/>
              </a:rPr>
              <a:t>Noé</a:t>
            </a:r>
            <a:endParaRPr lang="fr-FR" dirty="0"/>
          </a:p>
        </p:txBody>
      </p:sp>
      <p:sp>
        <p:nvSpPr>
          <p:cNvPr id="37" name="Google Shape;614;p52">
            <a:extLst>
              <a:ext uri="{FF2B5EF4-FFF2-40B4-BE49-F238E27FC236}">
                <a16:creationId xmlns:a16="http://schemas.microsoft.com/office/drawing/2014/main" id="{08197097-1F71-47DA-96B2-821B03D51FA1}"/>
              </a:ext>
            </a:extLst>
          </p:cNvPr>
          <p:cNvSpPr/>
          <p:nvPr/>
        </p:nvSpPr>
        <p:spPr>
          <a:xfrm rot="10800000">
            <a:off x="99651" y="3250467"/>
            <a:ext cx="2441780" cy="1212196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D5A8517-C10A-4128-958B-54BB954652EA}"/>
              </a:ext>
            </a:extLst>
          </p:cNvPr>
          <p:cNvSpPr txBox="1"/>
          <p:nvPr/>
        </p:nvSpPr>
        <p:spPr>
          <a:xfrm>
            <a:off x="145724" y="3353289"/>
            <a:ext cx="2046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Terminer les components principaux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0B36C3D-23F8-47AA-8980-2F4ADF03799F}"/>
              </a:ext>
            </a:extLst>
          </p:cNvPr>
          <p:cNvSpPr txBox="1"/>
          <p:nvPr/>
        </p:nvSpPr>
        <p:spPr>
          <a:xfrm>
            <a:off x="145724" y="3856565"/>
            <a:ext cx="1800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Arial"/>
              </a:rPr>
              <a:t>- implémentation de succès</a:t>
            </a:r>
            <a:endParaRPr lang="fr-FR" dirty="0">
              <a:latin typeface="Niramit" panose="020B0604020202020204" charset="-34"/>
              <a:cs typeface="Niramit" panose="020B060402020202020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36420-B0EA-48B3-823C-7DD8703AD7D8}"/>
              </a:ext>
            </a:extLst>
          </p:cNvPr>
          <p:cNvSpPr/>
          <p:nvPr/>
        </p:nvSpPr>
        <p:spPr>
          <a:xfrm>
            <a:off x="289846" y="3588096"/>
            <a:ext cx="2441780" cy="65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611;p52">
            <a:extLst>
              <a:ext uri="{FF2B5EF4-FFF2-40B4-BE49-F238E27FC236}">
                <a16:creationId xmlns:a16="http://schemas.microsoft.com/office/drawing/2014/main" id="{2755D2FD-3DD7-4E85-989E-4EFE23678E1E}"/>
              </a:ext>
            </a:extLst>
          </p:cNvPr>
          <p:cNvSpPr/>
          <p:nvPr/>
        </p:nvSpPr>
        <p:spPr>
          <a:xfrm>
            <a:off x="1928293" y="1016705"/>
            <a:ext cx="2613590" cy="1449569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25" name="Google Shape;656;p55">
            <a:extLst>
              <a:ext uri="{FF2B5EF4-FFF2-40B4-BE49-F238E27FC236}">
                <a16:creationId xmlns:a16="http://schemas.microsoft.com/office/drawing/2014/main" id="{9886F4FC-8040-4561-9EB3-613915021EED}"/>
              </a:ext>
            </a:extLst>
          </p:cNvPr>
          <p:cNvSpPr/>
          <p:nvPr/>
        </p:nvSpPr>
        <p:spPr>
          <a:xfrm rot="402">
            <a:off x="13565" y="1666892"/>
            <a:ext cx="1853109" cy="428292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126554" y="1622131"/>
            <a:ext cx="1743831" cy="4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Alban et Thomas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4846766" y="907306"/>
            <a:ext cx="2977381" cy="4236194"/>
            <a:chOff x="1954050" y="238150"/>
            <a:chExt cx="3678050" cy="5233100"/>
          </a:xfrm>
        </p:grpSpPr>
        <p:sp>
          <p:nvSpPr>
            <p:cNvPr id="416" name="Google Shape;416;p41"/>
            <p:cNvSpPr/>
            <p:nvPr/>
          </p:nvSpPr>
          <p:spPr>
            <a:xfrm>
              <a:off x="3648566" y="4098550"/>
              <a:ext cx="1506225" cy="1372700"/>
            </a:xfrm>
            <a:custGeom>
              <a:avLst/>
              <a:gdLst/>
              <a:ahLst/>
              <a:cxnLst/>
              <a:rect l="l" t="t" r="r" b="b"/>
              <a:pathLst>
                <a:path w="60249" h="54908" extrusionOk="0">
                  <a:moveTo>
                    <a:pt x="25273" y="0"/>
                  </a:moveTo>
                  <a:lnTo>
                    <a:pt x="25875" y="4212"/>
                  </a:lnTo>
                  <a:lnTo>
                    <a:pt x="1" y="4212"/>
                  </a:lnTo>
                  <a:lnTo>
                    <a:pt x="1" y="54907"/>
                  </a:lnTo>
                  <a:lnTo>
                    <a:pt x="60248" y="54907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652025" y="1672850"/>
              <a:ext cx="1530650" cy="2636825"/>
            </a:xfrm>
            <a:custGeom>
              <a:avLst/>
              <a:gdLst/>
              <a:ahLst/>
              <a:cxnLst/>
              <a:rect l="l" t="t" r="r" b="b"/>
              <a:pathLst>
                <a:path w="61226" h="105473" extrusionOk="0">
                  <a:moveTo>
                    <a:pt x="28733" y="0"/>
                  </a:moveTo>
                  <a:cubicBezTo>
                    <a:pt x="18278" y="0"/>
                    <a:pt x="5266" y="5115"/>
                    <a:pt x="3160" y="15344"/>
                  </a:cubicBezTo>
                  <a:cubicBezTo>
                    <a:pt x="2633" y="17751"/>
                    <a:pt x="1" y="101240"/>
                    <a:pt x="1" y="101240"/>
                  </a:cubicBezTo>
                  <a:cubicBezTo>
                    <a:pt x="4841" y="104359"/>
                    <a:pt x="11920" y="105473"/>
                    <a:pt x="19562" y="105473"/>
                  </a:cubicBezTo>
                  <a:cubicBezTo>
                    <a:pt x="38641" y="105473"/>
                    <a:pt x="61226" y="98532"/>
                    <a:pt x="61226" y="98532"/>
                  </a:cubicBezTo>
                  <a:cubicBezTo>
                    <a:pt x="61226" y="98532"/>
                    <a:pt x="58744" y="19857"/>
                    <a:pt x="55735" y="13389"/>
                  </a:cubicBezTo>
                  <a:cubicBezTo>
                    <a:pt x="49643" y="0"/>
                    <a:pt x="31666" y="0"/>
                    <a:pt x="2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15300" y="238150"/>
              <a:ext cx="936375" cy="931150"/>
            </a:xfrm>
            <a:custGeom>
              <a:avLst/>
              <a:gdLst/>
              <a:ahLst/>
              <a:cxnLst/>
              <a:rect l="l" t="t" r="r" b="b"/>
              <a:pathLst>
                <a:path w="37455" h="37246" extrusionOk="0">
                  <a:moveTo>
                    <a:pt x="11099" y="0"/>
                  </a:moveTo>
                  <a:cubicBezTo>
                    <a:pt x="10635" y="0"/>
                    <a:pt x="10169" y="24"/>
                    <a:pt x="9703" y="74"/>
                  </a:cubicBezTo>
                  <a:cubicBezTo>
                    <a:pt x="7597" y="300"/>
                    <a:pt x="5641" y="1503"/>
                    <a:pt x="4438" y="3233"/>
                  </a:cubicBezTo>
                  <a:cubicBezTo>
                    <a:pt x="3309" y="4963"/>
                    <a:pt x="2933" y="7521"/>
                    <a:pt x="4287" y="9175"/>
                  </a:cubicBezTo>
                  <a:cubicBezTo>
                    <a:pt x="3535" y="9175"/>
                    <a:pt x="2783" y="9476"/>
                    <a:pt x="2256" y="10078"/>
                  </a:cubicBezTo>
                  <a:cubicBezTo>
                    <a:pt x="1805" y="10604"/>
                    <a:pt x="1429" y="11281"/>
                    <a:pt x="1203" y="12033"/>
                  </a:cubicBezTo>
                  <a:cubicBezTo>
                    <a:pt x="376" y="14816"/>
                    <a:pt x="75" y="17750"/>
                    <a:pt x="150" y="20683"/>
                  </a:cubicBezTo>
                  <a:cubicBezTo>
                    <a:pt x="0" y="22263"/>
                    <a:pt x="301" y="23917"/>
                    <a:pt x="1053" y="25422"/>
                  </a:cubicBezTo>
                  <a:cubicBezTo>
                    <a:pt x="3385" y="26324"/>
                    <a:pt x="5641" y="27603"/>
                    <a:pt x="7672" y="29107"/>
                  </a:cubicBezTo>
                  <a:cubicBezTo>
                    <a:pt x="12787" y="32793"/>
                    <a:pt x="18729" y="35049"/>
                    <a:pt x="24746" y="36855"/>
                  </a:cubicBezTo>
                  <a:cubicBezTo>
                    <a:pt x="25386" y="37111"/>
                    <a:pt x="26075" y="37246"/>
                    <a:pt x="26772" y="37246"/>
                  </a:cubicBezTo>
                  <a:cubicBezTo>
                    <a:pt x="27302" y="37246"/>
                    <a:pt x="27836" y="37168"/>
                    <a:pt x="28356" y="37005"/>
                  </a:cubicBezTo>
                  <a:cubicBezTo>
                    <a:pt x="29033" y="36704"/>
                    <a:pt x="29559" y="36253"/>
                    <a:pt x="30011" y="35726"/>
                  </a:cubicBezTo>
                  <a:cubicBezTo>
                    <a:pt x="32944" y="32266"/>
                    <a:pt x="34674" y="28054"/>
                    <a:pt x="36254" y="23842"/>
                  </a:cubicBezTo>
                  <a:cubicBezTo>
                    <a:pt x="36780" y="22639"/>
                    <a:pt x="37081" y="21435"/>
                    <a:pt x="37231" y="20232"/>
                  </a:cubicBezTo>
                  <a:cubicBezTo>
                    <a:pt x="37454" y="16441"/>
                    <a:pt x="34445" y="13311"/>
                    <a:pt x="30744" y="13311"/>
                  </a:cubicBezTo>
                  <a:cubicBezTo>
                    <a:pt x="30700" y="13311"/>
                    <a:pt x="30656" y="13311"/>
                    <a:pt x="30612" y="13312"/>
                  </a:cubicBezTo>
                  <a:cubicBezTo>
                    <a:pt x="27529" y="7445"/>
                    <a:pt x="22188" y="2932"/>
                    <a:pt x="15870" y="826"/>
                  </a:cubicBezTo>
                  <a:cubicBezTo>
                    <a:pt x="14348" y="299"/>
                    <a:pt x="12733" y="0"/>
                    <a:pt x="11099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832550" y="524125"/>
              <a:ext cx="923300" cy="1307300"/>
            </a:xfrm>
            <a:custGeom>
              <a:avLst/>
              <a:gdLst/>
              <a:ahLst/>
              <a:cxnLst/>
              <a:rect l="l" t="t" r="r" b="b"/>
              <a:pathLst>
                <a:path w="36932" h="52292" extrusionOk="0">
                  <a:moveTo>
                    <a:pt x="17778" y="1"/>
                  </a:moveTo>
                  <a:cubicBezTo>
                    <a:pt x="11397" y="1"/>
                    <a:pt x="7056" y="4236"/>
                    <a:pt x="5792" y="7815"/>
                  </a:cubicBezTo>
                  <a:cubicBezTo>
                    <a:pt x="3536" y="14585"/>
                    <a:pt x="1" y="28951"/>
                    <a:pt x="2107" y="35043"/>
                  </a:cubicBezTo>
                  <a:cubicBezTo>
                    <a:pt x="3837" y="39932"/>
                    <a:pt x="10832" y="40459"/>
                    <a:pt x="14216" y="41361"/>
                  </a:cubicBezTo>
                  <a:lnTo>
                    <a:pt x="14367" y="41361"/>
                  </a:lnTo>
                  <a:cubicBezTo>
                    <a:pt x="14968" y="41512"/>
                    <a:pt x="15495" y="41737"/>
                    <a:pt x="15946" y="42189"/>
                  </a:cubicBezTo>
                  <a:cubicBezTo>
                    <a:pt x="16623" y="43091"/>
                    <a:pt x="16924" y="44219"/>
                    <a:pt x="16999" y="45348"/>
                  </a:cubicBezTo>
                  <a:cubicBezTo>
                    <a:pt x="17150" y="46701"/>
                    <a:pt x="16999" y="48131"/>
                    <a:pt x="16548" y="49409"/>
                  </a:cubicBezTo>
                  <a:cubicBezTo>
                    <a:pt x="16104" y="50446"/>
                    <a:pt x="20289" y="52291"/>
                    <a:pt x="24368" y="52291"/>
                  </a:cubicBezTo>
                  <a:cubicBezTo>
                    <a:pt x="26506" y="52291"/>
                    <a:pt x="28614" y="51784"/>
                    <a:pt x="30011" y="50387"/>
                  </a:cubicBezTo>
                  <a:cubicBezTo>
                    <a:pt x="30011" y="50387"/>
                    <a:pt x="32794" y="28198"/>
                    <a:pt x="34825" y="15863"/>
                  </a:cubicBezTo>
                  <a:cubicBezTo>
                    <a:pt x="36931" y="3377"/>
                    <a:pt x="27830" y="895"/>
                    <a:pt x="19180" y="68"/>
                  </a:cubicBezTo>
                  <a:cubicBezTo>
                    <a:pt x="18703" y="23"/>
                    <a:pt x="18235" y="1"/>
                    <a:pt x="17778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026225" y="493100"/>
              <a:ext cx="750925" cy="611200"/>
            </a:xfrm>
            <a:custGeom>
              <a:avLst/>
              <a:gdLst/>
              <a:ahLst/>
              <a:cxnLst/>
              <a:rect l="l" t="t" r="r" b="b"/>
              <a:pathLst>
                <a:path w="30037" h="24448" extrusionOk="0">
                  <a:moveTo>
                    <a:pt x="10533" y="0"/>
                  </a:moveTo>
                  <a:cubicBezTo>
                    <a:pt x="6725" y="0"/>
                    <a:pt x="2966" y="805"/>
                    <a:pt x="1" y="2964"/>
                  </a:cubicBezTo>
                  <a:cubicBezTo>
                    <a:pt x="1" y="2964"/>
                    <a:pt x="5867" y="11012"/>
                    <a:pt x="21211" y="11087"/>
                  </a:cubicBezTo>
                  <a:cubicBezTo>
                    <a:pt x="21211" y="11087"/>
                    <a:pt x="21287" y="23272"/>
                    <a:pt x="24897" y="24400"/>
                  </a:cubicBezTo>
                  <a:cubicBezTo>
                    <a:pt x="25006" y="24432"/>
                    <a:pt x="25114" y="24448"/>
                    <a:pt x="25220" y="24448"/>
                  </a:cubicBezTo>
                  <a:cubicBezTo>
                    <a:pt x="28600" y="24448"/>
                    <a:pt x="30036" y="8591"/>
                    <a:pt x="28432" y="5747"/>
                  </a:cubicBezTo>
                  <a:cubicBezTo>
                    <a:pt x="27299" y="3790"/>
                    <a:pt x="18799" y="0"/>
                    <a:pt x="10533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146575" y="853000"/>
              <a:ext cx="73350" cy="40300"/>
            </a:xfrm>
            <a:custGeom>
              <a:avLst/>
              <a:gdLst/>
              <a:ahLst/>
              <a:cxnLst/>
              <a:rect l="l" t="t" r="r" b="b"/>
              <a:pathLst>
                <a:path w="2934" h="1612" extrusionOk="0">
                  <a:moveTo>
                    <a:pt x="301" y="0"/>
                  </a:moveTo>
                  <a:cubicBezTo>
                    <a:pt x="0" y="0"/>
                    <a:pt x="0" y="527"/>
                    <a:pt x="301" y="527"/>
                  </a:cubicBezTo>
                  <a:cubicBezTo>
                    <a:pt x="371" y="521"/>
                    <a:pt x="441" y="517"/>
                    <a:pt x="511" y="517"/>
                  </a:cubicBezTo>
                  <a:cubicBezTo>
                    <a:pt x="1266" y="517"/>
                    <a:pt x="2001" y="885"/>
                    <a:pt x="2483" y="1505"/>
                  </a:cubicBezTo>
                  <a:cubicBezTo>
                    <a:pt x="2536" y="1558"/>
                    <a:pt x="2627" y="1611"/>
                    <a:pt x="2702" y="1611"/>
                  </a:cubicBezTo>
                  <a:cubicBezTo>
                    <a:pt x="2733" y="1611"/>
                    <a:pt x="2761" y="1602"/>
                    <a:pt x="2783" y="1580"/>
                  </a:cubicBezTo>
                  <a:cubicBezTo>
                    <a:pt x="2934" y="1505"/>
                    <a:pt x="2934" y="1354"/>
                    <a:pt x="2859" y="1279"/>
                  </a:cubicBezTo>
                  <a:cubicBezTo>
                    <a:pt x="2257" y="452"/>
                    <a:pt x="1279" y="0"/>
                    <a:pt x="301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982150" y="831925"/>
              <a:ext cx="85475" cy="25875"/>
            </a:xfrm>
            <a:custGeom>
              <a:avLst/>
              <a:gdLst/>
              <a:ahLst/>
              <a:cxnLst/>
              <a:rect l="l" t="t" r="r" b="b"/>
              <a:pathLst>
                <a:path w="3419" h="1035" extrusionOk="0">
                  <a:moveTo>
                    <a:pt x="1990" y="0"/>
                  </a:moveTo>
                  <a:cubicBezTo>
                    <a:pt x="1323" y="0"/>
                    <a:pt x="675" y="217"/>
                    <a:pt x="184" y="618"/>
                  </a:cubicBezTo>
                  <a:cubicBezTo>
                    <a:pt x="1" y="801"/>
                    <a:pt x="116" y="1034"/>
                    <a:pt x="286" y="1034"/>
                  </a:cubicBezTo>
                  <a:cubicBezTo>
                    <a:pt x="325" y="1034"/>
                    <a:pt x="368" y="1022"/>
                    <a:pt x="410" y="994"/>
                  </a:cubicBezTo>
                  <a:cubicBezTo>
                    <a:pt x="865" y="629"/>
                    <a:pt x="1459" y="431"/>
                    <a:pt x="2040" y="431"/>
                  </a:cubicBezTo>
                  <a:cubicBezTo>
                    <a:pt x="2418" y="431"/>
                    <a:pt x="2791" y="515"/>
                    <a:pt x="3118" y="693"/>
                  </a:cubicBezTo>
                  <a:cubicBezTo>
                    <a:pt x="3158" y="713"/>
                    <a:pt x="3198" y="723"/>
                    <a:pt x="3236" y="723"/>
                  </a:cubicBezTo>
                  <a:cubicBezTo>
                    <a:pt x="3338" y="723"/>
                    <a:pt x="3418" y="653"/>
                    <a:pt x="3418" y="543"/>
                  </a:cubicBezTo>
                  <a:cubicBezTo>
                    <a:pt x="3418" y="467"/>
                    <a:pt x="3418" y="317"/>
                    <a:pt x="3343" y="317"/>
                  </a:cubicBezTo>
                  <a:cubicBezTo>
                    <a:pt x="2914" y="102"/>
                    <a:pt x="2448" y="0"/>
                    <a:pt x="1990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64425" y="1234725"/>
              <a:ext cx="159200" cy="64525"/>
            </a:xfrm>
            <a:custGeom>
              <a:avLst/>
              <a:gdLst/>
              <a:ahLst/>
              <a:cxnLst/>
              <a:rect l="l" t="t" r="r" b="b"/>
              <a:pathLst>
                <a:path w="6368" h="2581" extrusionOk="0">
                  <a:moveTo>
                    <a:pt x="5659" y="1"/>
                  </a:moveTo>
                  <a:cubicBezTo>
                    <a:pt x="5574" y="1"/>
                    <a:pt x="5483" y="24"/>
                    <a:pt x="5392" y="75"/>
                  </a:cubicBezTo>
                  <a:cubicBezTo>
                    <a:pt x="4258" y="1010"/>
                    <a:pt x="2767" y="1530"/>
                    <a:pt x="1290" y="1530"/>
                  </a:cubicBezTo>
                  <a:cubicBezTo>
                    <a:pt x="1102" y="1530"/>
                    <a:pt x="915" y="1521"/>
                    <a:pt x="729" y="1504"/>
                  </a:cubicBezTo>
                  <a:cubicBezTo>
                    <a:pt x="706" y="1502"/>
                    <a:pt x="683" y="1501"/>
                    <a:pt x="661" y="1501"/>
                  </a:cubicBezTo>
                  <a:cubicBezTo>
                    <a:pt x="48" y="1501"/>
                    <a:pt x="0" y="2485"/>
                    <a:pt x="654" y="2557"/>
                  </a:cubicBezTo>
                  <a:cubicBezTo>
                    <a:pt x="852" y="2573"/>
                    <a:pt x="1048" y="2580"/>
                    <a:pt x="1244" y="2580"/>
                  </a:cubicBezTo>
                  <a:cubicBezTo>
                    <a:pt x="2986" y="2580"/>
                    <a:pt x="4642" y="1985"/>
                    <a:pt x="5994" y="903"/>
                  </a:cubicBezTo>
                  <a:cubicBezTo>
                    <a:pt x="6368" y="529"/>
                    <a:pt x="6071" y="1"/>
                    <a:pt x="5659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129075" y="946300"/>
              <a:ext cx="70175" cy="53400"/>
            </a:xfrm>
            <a:custGeom>
              <a:avLst/>
              <a:gdLst/>
              <a:ahLst/>
              <a:cxnLst/>
              <a:rect l="l" t="t" r="r" b="b"/>
              <a:pathLst>
                <a:path w="2807" h="2136" extrusionOk="0">
                  <a:moveTo>
                    <a:pt x="1548" y="1"/>
                  </a:moveTo>
                  <a:cubicBezTo>
                    <a:pt x="1269" y="1"/>
                    <a:pt x="1001" y="86"/>
                    <a:pt x="776" y="255"/>
                  </a:cubicBezTo>
                  <a:cubicBezTo>
                    <a:pt x="475" y="556"/>
                    <a:pt x="249" y="857"/>
                    <a:pt x="99" y="1233"/>
                  </a:cubicBezTo>
                  <a:cubicBezTo>
                    <a:pt x="0" y="1380"/>
                    <a:pt x="127" y="1528"/>
                    <a:pt x="248" y="1528"/>
                  </a:cubicBezTo>
                  <a:cubicBezTo>
                    <a:pt x="312" y="1528"/>
                    <a:pt x="374" y="1487"/>
                    <a:pt x="400" y="1383"/>
                  </a:cubicBezTo>
                  <a:cubicBezTo>
                    <a:pt x="597" y="1055"/>
                    <a:pt x="966" y="439"/>
                    <a:pt x="1457" y="439"/>
                  </a:cubicBezTo>
                  <a:cubicBezTo>
                    <a:pt x="1528" y="439"/>
                    <a:pt x="1602" y="452"/>
                    <a:pt x="1678" y="480"/>
                  </a:cubicBezTo>
                  <a:cubicBezTo>
                    <a:pt x="2280" y="706"/>
                    <a:pt x="2355" y="1458"/>
                    <a:pt x="2355" y="1910"/>
                  </a:cubicBezTo>
                  <a:cubicBezTo>
                    <a:pt x="2355" y="2060"/>
                    <a:pt x="2506" y="2135"/>
                    <a:pt x="2581" y="2135"/>
                  </a:cubicBezTo>
                  <a:cubicBezTo>
                    <a:pt x="2731" y="2135"/>
                    <a:pt x="2806" y="2060"/>
                    <a:pt x="2806" y="1910"/>
                  </a:cubicBezTo>
                  <a:cubicBezTo>
                    <a:pt x="2806" y="1534"/>
                    <a:pt x="2731" y="1082"/>
                    <a:pt x="2581" y="706"/>
                  </a:cubicBezTo>
                  <a:cubicBezTo>
                    <a:pt x="2430" y="405"/>
                    <a:pt x="2130" y="180"/>
                    <a:pt x="1829" y="29"/>
                  </a:cubicBezTo>
                  <a:cubicBezTo>
                    <a:pt x="1735" y="10"/>
                    <a:pt x="1641" y="1"/>
                    <a:pt x="1548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982200" y="928225"/>
              <a:ext cx="70375" cy="52675"/>
            </a:xfrm>
            <a:custGeom>
              <a:avLst/>
              <a:gdLst/>
              <a:ahLst/>
              <a:cxnLst/>
              <a:rect l="l" t="t" r="r" b="b"/>
              <a:pathLst>
                <a:path w="2815" h="2107" extrusionOk="0">
                  <a:moveTo>
                    <a:pt x="1464" y="0"/>
                  </a:moveTo>
                  <a:cubicBezTo>
                    <a:pt x="1219" y="0"/>
                    <a:pt x="984" y="100"/>
                    <a:pt x="784" y="301"/>
                  </a:cubicBezTo>
                  <a:cubicBezTo>
                    <a:pt x="483" y="527"/>
                    <a:pt x="257" y="827"/>
                    <a:pt x="107" y="1203"/>
                  </a:cubicBezTo>
                  <a:cubicBezTo>
                    <a:pt x="1" y="1363"/>
                    <a:pt x="158" y="1523"/>
                    <a:pt x="312" y="1523"/>
                  </a:cubicBezTo>
                  <a:cubicBezTo>
                    <a:pt x="376" y="1523"/>
                    <a:pt x="439" y="1495"/>
                    <a:pt x="483" y="1429"/>
                  </a:cubicBezTo>
                  <a:cubicBezTo>
                    <a:pt x="680" y="1035"/>
                    <a:pt x="1050" y="410"/>
                    <a:pt x="1542" y="410"/>
                  </a:cubicBezTo>
                  <a:cubicBezTo>
                    <a:pt x="1613" y="410"/>
                    <a:pt x="1686" y="423"/>
                    <a:pt x="1762" y="451"/>
                  </a:cubicBezTo>
                  <a:cubicBezTo>
                    <a:pt x="2288" y="677"/>
                    <a:pt x="2439" y="1429"/>
                    <a:pt x="2439" y="1956"/>
                  </a:cubicBezTo>
                  <a:cubicBezTo>
                    <a:pt x="2439" y="2031"/>
                    <a:pt x="2514" y="2106"/>
                    <a:pt x="2664" y="2106"/>
                  </a:cubicBezTo>
                  <a:cubicBezTo>
                    <a:pt x="2740" y="2106"/>
                    <a:pt x="2815" y="2031"/>
                    <a:pt x="2815" y="1956"/>
                  </a:cubicBezTo>
                  <a:cubicBezTo>
                    <a:pt x="2815" y="1504"/>
                    <a:pt x="2740" y="1128"/>
                    <a:pt x="2589" y="752"/>
                  </a:cubicBezTo>
                  <a:cubicBezTo>
                    <a:pt x="2439" y="376"/>
                    <a:pt x="2138" y="150"/>
                    <a:pt x="1837" y="75"/>
                  </a:cubicBezTo>
                  <a:cubicBezTo>
                    <a:pt x="1712" y="25"/>
                    <a:pt x="1586" y="0"/>
                    <a:pt x="1464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4522650" y="1030275"/>
              <a:ext cx="285850" cy="291025"/>
            </a:xfrm>
            <a:custGeom>
              <a:avLst/>
              <a:gdLst/>
              <a:ahLst/>
              <a:cxnLst/>
              <a:rect l="l" t="t" r="r" b="b"/>
              <a:pathLst>
                <a:path w="11434" h="11641" extrusionOk="0">
                  <a:moveTo>
                    <a:pt x="7533" y="0"/>
                  </a:moveTo>
                  <a:cubicBezTo>
                    <a:pt x="6435" y="0"/>
                    <a:pt x="5327" y="353"/>
                    <a:pt x="4438" y="1033"/>
                  </a:cubicBezTo>
                  <a:cubicBezTo>
                    <a:pt x="3536" y="1559"/>
                    <a:pt x="2859" y="2387"/>
                    <a:pt x="2257" y="3214"/>
                  </a:cubicBezTo>
                  <a:cubicBezTo>
                    <a:pt x="828" y="5546"/>
                    <a:pt x="0" y="9231"/>
                    <a:pt x="2708" y="11036"/>
                  </a:cubicBezTo>
                  <a:cubicBezTo>
                    <a:pt x="3320" y="11460"/>
                    <a:pt x="3990" y="11640"/>
                    <a:pt x="4669" y="11640"/>
                  </a:cubicBezTo>
                  <a:cubicBezTo>
                    <a:pt x="6160" y="11640"/>
                    <a:pt x="7692" y="10768"/>
                    <a:pt x="8725" y="9682"/>
                  </a:cubicBezTo>
                  <a:cubicBezTo>
                    <a:pt x="9478" y="8855"/>
                    <a:pt x="10079" y="7877"/>
                    <a:pt x="10606" y="6899"/>
                  </a:cubicBezTo>
                  <a:cubicBezTo>
                    <a:pt x="11057" y="5922"/>
                    <a:pt x="11358" y="4869"/>
                    <a:pt x="11433" y="3816"/>
                  </a:cubicBezTo>
                  <a:cubicBezTo>
                    <a:pt x="11433" y="2161"/>
                    <a:pt x="10455" y="732"/>
                    <a:pt x="8951" y="205"/>
                  </a:cubicBezTo>
                  <a:cubicBezTo>
                    <a:pt x="8493" y="68"/>
                    <a:pt x="8014" y="0"/>
                    <a:pt x="7533" y="0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954050" y="1293800"/>
              <a:ext cx="524650" cy="719425"/>
            </a:xfrm>
            <a:custGeom>
              <a:avLst/>
              <a:gdLst/>
              <a:ahLst/>
              <a:cxnLst/>
              <a:rect l="l" t="t" r="r" b="b"/>
              <a:pathLst>
                <a:path w="20986" h="28777" extrusionOk="0">
                  <a:moveTo>
                    <a:pt x="2099" y="1"/>
                  </a:moveTo>
                  <a:cubicBezTo>
                    <a:pt x="1958" y="1"/>
                    <a:pt x="1834" y="39"/>
                    <a:pt x="1731" y="119"/>
                  </a:cubicBezTo>
                  <a:cubicBezTo>
                    <a:pt x="1" y="1473"/>
                    <a:pt x="6845" y="12755"/>
                    <a:pt x="6845" y="12755"/>
                  </a:cubicBezTo>
                  <a:cubicBezTo>
                    <a:pt x="6845" y="12755"/>
                    <a:pt x="2859" y="19149"/>
                    <a:pt x="2483" y="20803"/>
                  </a:cubicBezTo>
                  <a:cubicBezTo>
                    <a:pt x="2182" y="22383"/>
                    <a:pt x="9779" y="28776"/>
                    <a:pt x="9779" y="28776"/>
                  </a:cubicBezTo>
                  <a:lnTo>
                    <a:pt x="20986" y="23586"/>
                  </a:lnTo>
                  <a:cubicBezTo>
                    <a:pt x="20986" y="23586"/>
                    <a:pt x="17902" y="6588"/>
                    <a:pt x="15721" y="6513"/>
                  </a:cubicBezTo>
                  <a:cubicBezTo>
                    <a:pt x="15711" y="6512"/>
                    <a:pt x="15702" y="6512"/>
                    <a:pt x="15693" y="6512"/>
                  </a:cubicBezTo>
                  <a:cubicBezTo>
                    <a:pt x="14059" y="6512"/>
                    <a:pt x="13465" y="13057"/>
                    <a:pt x="13540" y="13132"/>
                  </a:cubicBezTo>
                  <a:cubicBezTo>
                    <a:pt x="13540" y="13132"/>
                    <a:pt x="13540" y="13133"/>
                    <a:pt x="13540" y="13133"/>
                  </a:cubicBezTo>
                  <a:cubicBezTo>
                    <a:pt x="13516" y="13133"/>
                    <a:pt x="4724" y="1"/>
                    <a:pt x="2099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74075" y="1751825"/>
              <a:ext cx="1696100" cy="1426450"/>
            </a:xfrm>
            <a:custGeom>
              <a:avLst/>
              <a:gdLst/>
              <a:ahLst/>
              <a:cxnLst/>
              <a:rect l="l" t="t" r="r" b="b"/>
              <a:pathLst>
                <a:path w="67844" h="57058" extrusionOk="0">
                  <a:moveTo>
                    <a:pt x="12185" y="0"/>
                  </a:moveTo>
                  <a:cubicBezTo>
                    <a:pt x="12185" y="0"/>
                    <a:pt x="1203" y="5190"/>
                    <a:pt x="0" y="11884"/>
                  </a:cubicBezTo>
                  <a:cubicBezTo>
                    <a:pt x="0" y="11884"/>
                    <a:pt x="27679" y="55885"/>
                    <a:pt x="36479" y="57014"/>
                  </a:cubicBezTo>
                  <a:cubicBezTo>
                    <a:pt x="36712" y="57043"/>
                    <a:pt x="36964" y="57058"/>
                    <a:pt x="37233" y="57058"/>
                  </a:cubicBezTo>
                  <a:cubicBezTo>
                    <a:pt x="45125" y="57058"/>
                    <a:pt x="67844" y="44678"/>
                    <a:pt x="67844" y="44678"/>
                  </a:cubicBezTo>
                  <a:lnTo>
                    <a:pt x="66791" y="4363"/>
                  </a:lnTo>
                  <a:cubicBezTo>
                    <a:pt x="57239" y="13464"/>
                    <a:pt x="40767" y="31666"/>
                    <a:pt x="39488" y="31666"/>
                  </a:cubicBezTo>
                  <a:cubicBezTo>
                    <a:pt x="38360" y="31666"/>
                    <a:pt x="12185" y="0"/>
                    <a:pt x="12185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353425" y="1830800"/>
              <a:ext cx="169250" cy="148575"/>
            </a:xfrm>
            <a:custGeom>
              <a:avLst/>
              <a:gdLst/>
              <a:ahLst/>
              <a:cxnLst/>
              <a:rect l="l" t="t" r="r" b="b"/>
              <a:pathLst>
                <a:path w="6770" h="5943" extrusionOk="0">
                  <a:moveTo>
                    <a:pt x="3310" y="0"/>
                  </a:moveTo>
                  <a:lnTo>
                    <a:pt x="0" y="2332"/>
                  </a:lnTo>
                  <a:lnTo>
                    <a:pt x="3310" y="5942"/>
                  </a:lnTo>
                  <a:lnTo>
                    <a:pt x="6769" y="248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280075" y="1915425"/>
              <a:ext cx="274575" cy="1265525"/>
            </a:xfrm>
            <a:custGeom>
              <a:avLst/>
              <a:gdLst/>
              <a:ahLst/>
              <a:cxnLst/>
              <a:rect l="l" t="t" r="r" b="b"/>
              <a:pathLst>
                <a:path w="10983" h="50621" extrusionOk="0">
                  <a:moveTo>
                    <a:pt x="5191" y="0"/>
                  </a:moveTo>
                  <a:lnTo>
                    <a:pt x="1" y="43023"/>
                  </a:lnTo>
                  <a:lnTo>
                    <a:pt x="5341" y="50620"/>
                  </a:lnTo>
                  <a:lnTo>
                    <a:pt x="10982" y="43249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436150" y="1697300"/>
              <a:ext cx="823625" cy="3465775"/>
            </a:xfrm>
            <a:custGeom>
              <a:avLst/>
              <a:gdLst/>
              <a:ahLst/>
              <a:cxnLst/>
              <a:rect l="l" t="t" r="r" b="b"/>
              <a:pathLst>
                <a:path w="32945" h="138631" extrusionOk="0">
                  <a:moveTo>
                    <a:pt x="6770" y="0"/>
                  </a:moveTo>
                  <a:lnTo>
                    <a:pt x="1" y="52726"/>
                  </a:lnTo>
                  <a:lnTo>
                    <a:pt x="2257" y="138622"/>
                  </a:lnTo>
                  <a:cubicBezTo>
                    <a:pt x="2257" y="138622"/>
                    <a:pt x="2772" y="138631"/>
                    <a:pt x="3674" y="138631"/>
                  </a:cubicBezTo>
                  <a:cubicBezTo>
                    <a:pt x="8725" y="138631"/>
                    <a:pt x="25925" y="138360"/>
                    <a:pt x="32945" y="134786"/>
                  </a:cubicBezTo>
                  <a:lnTo>
                    <a:pt x="29861" y="57615"/>
                  </a:lnTo>
                  <a:lnTo>
                    <a:pt x="22941" y="8725"/>
                  </a:lnTo>
                  <a:cubicBezTo>
                    <a:pt x="22941" y="8725"/>
                    <a:pt x="17751" y="2257"/>
                    <a:pt x="677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582475" y="1682250"/>
              <a:ext cx="816100" cy="3477200"/>
            </a:xfrm>
            <a:custGeom>
              <a:avLst/>
              <a:gdLst/>
              <a:ahLst/>
              <a:cxnLst/>
              <a:rect l="l" t="t" r="r" b="b"/>
              <a:pathLst>
                <a:path w="32644" h="139088" extrusionOk="0">
                  <a:moveTo>
                    <a:pt x="27002" y="0"/>
                  </a:moveTo>
                  <a:cubicBezTo>
                    <a:pt x="14140" y="602"/>
                    <a:pt x="5942" y="11659"/>
                    <a:pt x="5942" y="11659"/>
                  </a:cubicBezTo>
                  <a:lnTo>
                    <a:pt x="0" y="132906"/>
                  </a:lnTo>
                  <a:cubicBezTo>
                    <a:pt x="10409" y="138654"/>
                    <a:pt x="23855" y="139087"/>
                    <a:pt x="27677" y="139087"/>
                  </a:cubicBezTo>
                  <a:cubicBezTo>
                    <a:pt x="28357" y="139087"/>
                    <a:pt x="28732" y="139074"/>
                    <a:pt x="28732" y="139074"/>
                  </a:cubicBezTo>
                  <a:lnTo>
                    <a:pt x="32643" y="53328"/>
                  </a:lnTo>
                  <a:lnTo>
                    <a:pt x="27002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436150" y="1655925"/>
              <a:ext cx="223800" cy="323450"/>
            </a:xfrm>
            <a:custGeom>
              <a:avLst/>
              <a:gdLst/>
              <a:ahLst/>
              <a:cxnLst/>
              <a:rect l="l" t="t" r="r" b="b"/>
              <a:pathLst>
                <a:path w="8952" h="12938" extrusionOk="0">
                  <a:moveTo>
                    <a:pt x="6544" y="0"/>
                  </a:moveTo>
                  <a:lnTo>
                    <a:pt x="1" y="6995"/>
                  </a:lnTo>
                  <a:lnTo>
                    <a:pt x="6469" y="12937"/>
                  </a:lnTo>
                  <a:lnTo>
                    <a:pt x="8951" y="2031"/>
                  </a:lnTo>
                  <a:lnTo>
                    <a:pt x="6544" y="0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197350" y="1650275"/>
              <a:ext cx="238825" cy="336625"/>
            </a:xfrm>
            <a:custGeom>
              <a:avLst/>
              <a:gdLst/>
              <a:ahLst/>
              <a:cxnLst/>
              <a:rect l="l" t="t" r="r" b="b"/>
              <a:pathLst>
                <a:path w="9553" h="13465" extrusionOk="0">
                  <a:moveTo>
                    <a:pt x="2332" y="1"/>
                  </a:moveTo>
                  <a:lnTo>
                    <a:pt x="0" y="1580"/>
                  </a:lnTo>
                  <a:lnTo>
                    <a:pt x="3310" y="13464"/>
                  </a:lnTo>
                  <a:lnTo>
                    <a:pt x="9553" y="7221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4744525" y="1864650"/>
              <a:ext cx="887575" cy="2000750"/>
            </a:xfrm>
            <a:custGeom>
              <a:avLst/>
              <a:gdLst/>
              <a:ahLst/>
              <a:cxnLst/>
              <a:rect l="l" t="t" r="r" b="b"/>
              <a:pathLst>
                <a:path w="35503" h="80030" extrusionOk="0">
                  <a:moveTo>
                    <a:pt x="8350" y="0"/>
                  </a:moveTo>
                  <a:lnTo>
                    <a:pt x="8350" y="0"/>
                  </a:lnTo>
                  <a:cubicBezTo>
                    <a:pt x="8350" y="1"/>
                    <a:pt x="7673" y="17225"/>
                    <a:pt x="9327" y="27303"/>
                  </a:cubicBezTo>
                  <a:cubicBezTo>
                    <a:pt x="9327" y="27303"/>
                    <a:pt x="15946" y="36480"/>
                    <a:pt x="15946" y="36856"/>
                  </a:cubicBezTo>
                  <a:cubicBezTo>
                    <a:pt x="15946" y="37909"/>
                    <a:pt x="1" y="74539"/>
                    <a:pt x="1" y="74539"/>
                  </a:cubicBezTo>
                  <a:lnTo>
                    <a:pt x="11509" y="80029"/>
                  </a:lnTo>
                  <a:cubicBezTo>
                    <a:pt x="11509" y="80029"/>
                    <a:pt x="35502" y="50996"/>
                    <a:pt x="35051" y="39338"/>
                  </a:cubicBezTo>
                  <a:cubicBezTo>
                    <a:pt x="34374" y="21813"/>
                    <a:pt x="8350" y="1"/>
                    <a:pt x="835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364855" y="115469"/>
            <a:ext cx="4401903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des objectifs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1D1E0-15E3-47F1-AB94-8F071F4756C6}"/>
              </a:ext>
            </a:extLst>
          </p:cNvPr>
          <p:cNvSpPr txBox="1"/>
          <p:nvPr/>
        </p:nvSpPr>
        <p:spPr>
          <a:xfrm>
            <a:off x="2537688" y="1116824"/>
            <a:ext cx="1956742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</a:t>
            </a:r>
            <a:r>
              <a:rPr lang="fr-FR" sz="1400" dirty="0">
                <a:solidFill>
                  <a:schemeClr val="bg1"/>
                </a:solidFill>
              </a:rPr>
              <a:t>Rajouter un marqueur pour le user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210D84A-691F-44AC-9909-E541EA7DF83F}"/>
              </a:ext>
            </a:extLst>
          </p:cNvPr>
          <p:cNvSpPr txBox="1"/>
          <p:nvPr/>
        </p:nvSpPr>
        <p:spPr>
          <a:xfrm>
            <a:off x="2573436" y="1651542"/>
            <a:ext cx="18554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</a:rPr>
              <a:t>- Rajouter des informations sur les lieux</a:t>
            </a:r>
          </a:p>
        </p:txBody>
      </p:sp>
      <p:sp>
        <p:nvSpPr>
          <p:cNvPr id="31" name="Google Shape;657;p55">
            <a:extLst>
              <a:ext uri="{FF2B5EF4-FFF2-40B4-BE49-F238E27FC236}">
                <a16:creationId xmlns:a16="http://schemas.microsoft.com/office/drawing/2014/main" id="{7B9750A9-347C-4479-9414-B6EA38115AAA}"/>
              </a:ext>
            </a:extLst>
          </p:cNvPr>
          <p:cNvSpPr/>
          <p:nvPr/>
        </p:nvSpPr>
        <p:spPr>
          <a:xfrm rot="21599598" flipH="1">
            <a:off x="2511534" y="2863053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6C27-18E6-4C46-94A8-6849D0202A5B}"/>
              </a:ext>
            </a:extLst>
          </p:cNvPr>
          <p:cNvSpPr txBox="1"/>
          <p:nvPr/>
        </p:nvSpPr>
        <p:spPr>
          <a:xfrm>
            <a:off x="2873814" y="2862963"/>
            <a:ext cx="894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/>
                <a:cs typeface="Niramit"/>
                <a:sym typeface="Niramit"/>
              </a:rPr>
              <a:t>Adrien</a:t>
            </a:r>
            <a:endParaRPr lang="fr-FR" dirty="0"/>
          </a:p>
        </p:txBody>
      </p:sp>
      <p:sp>
        <p:nvSpPr>
          <p:cNvPr id="37" name="Google Shape;614;p52">
            <a:extLst>
              <a:ext uri="{FF2B5EF4-FFF2-40B4-BE49-F238E27FC236}">
                <a16:creationId xmlns:a16="http://schemas.microsoft.com/office/drawing/2014/main" id="{08197097-1F71-47DA-96B2-821B03D51FA1}"/>
              </a:ext>
            </a:extLst>
          </p:cNvPr>
          <p:cNvSpPr/>
          <p:nvPr/>
        </p:nvSpPr>
        <p:spPr>
          <a:xfrm rot="10800000">
            <a:off x="19339" y="2546175"/>
            <a:ext cx="2333804" cy="1121210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D5A8517-C10A-4128-958B-54BB954652EA}"/>
              </a:ext>
            </a:extLst>
          </p:cNvPr>
          <p:cNvSpPr txBox="1"/>
          <p:nvPr/>
        </p:nvSpPr>
        <p:spPr>
          <a:xfrm>
            <a:off x="130148" y="2771109"/>
            <a:ext cx="1962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Navigation entre les pages avec React Router</a:t>
            </a:r>
          </a:p>
          <a:p>
            <a:pPr lvl="1"/>
            <a:endParaRPr lang="fr-FR" sz="1400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36" name="Google Shape;654;p55">
            <a:extLst>
              <a:ext uri="{FF2B5EF4-FFF2-40B4-BE49-F238E27FC236}">
                <a16:creationId xmlns:a16="http://schemas.microsoft.com/office/drawing/2014/main" id="{CF8064F0-C5D7-4351-AEFB-6CCAADB13266}"/>
              </a:ext>
            </a:extLst>
          </p:cNvPr>
          <p:cNvSpPr/>
          <p:nvPr/>
        </p:nvSpPr>
        <p:spPr>
          <a:xfrm rot="10799598" flipH="1">
            <a:off x="147716" y="4163229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0E244A6-3747-42F0-BD51-7DEEA5185731}"/>
              </a:ext>
            </a:extLst>
          </p:cNvPr>
          <p:cNvSpPr txBox="1"/>
          <p:nvPr/>
        </p:nvSpPr>
        <p:spPr>
          <a:xfrm>
            <a:off x="490446" y="4183203"/>
            <a:ext cx="823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/>
                <a:cs typeface="Niramit"/>
                <a:sym typeface="Niramit"/>
              </a:rPr>
              <a:t>Jérémie</a:t>
            </a:r>
            <a:endParaRPr lang="fr-FR" dirty="0"/>
          </a:p>
        </p:txBody>
      </p:sp>
      <p:sp>
        <p:nvSpPr>
          <p:cNvPr id="40" name="Google Shape;611;p52">
            <a:extLst>
              <a:ext uri="{FF2B5EF4-FFF2-40B4-BE49-F238E27FC236}">
                <a16:creationId xmlns:a16="http://schemas.microsoft.com/office/drawing/2014/main" id="{E86D261C-C2BC-4941-9DA6-ACA835D44F68}"/>
              </a:ext>
            </a:extLst>
          </p:cNvPr>
          <p:cNvSpPr/>
          <p:nvPr/>
        </p:nvSpPr>
        <p:spPr>
          <a:xfrm>
            <a:off x="1814934" y="3696379"/>
            <a:ext cx="2620960" cy="1111201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F12D626-C2CE-4B93-988C-B8E773C0927D}"/>
              </a:ext>
            </a:extLst>
          </p:cNvPr>
          <p:cNvSpPr txBox="1"/>
          <p:nvPr/>
        </p:nvSpPr>
        <p:spPr>
          <a:xfrm>
            <a:off x="2509596" y="3877696"/>
            <a:ext cx="175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Menu Burger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C18744A-586E-4388-AF8E-F4ABFECADBB9}"/>
              </a:ext>
            </a:extLst>
          </p:cNvPr>
          <p:cNvSpPr txBox="1"/>
          <p:nvPr/>
        </p:nvSpPr>
        <p:spPr>
          <a:xfrm>
            <a:off x="2509596" y="4193644"/>
            <a:ext cx="1855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Page éditer le profil</a:t>
            </a:r>
          </a:p>
        </p:txBody>
      </p:sp>
    </p:spTree>
    <p:extLst>
      <p:ext uri="{BB962C8B-B14F-4D97-AF65-F5344CB8AC3E}">
        <p14:creationId xmlns:p14="http://schemas.microsoft.com/office/powerpoint/2010/main" val="377451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6AB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13;p52">
            <a:extLst>
              <a:ext uri="{FF2B5EF4-FFF2-40B4-BE49-F238E27FC236}">
                <a16:creationId xmlns:a16="http://schemas.microsoft.com/office/drawing/2014/main" id="{D7586B57-38A9-417F-8303-33716952DF40}"/>
              </a:ext>
            </a:extLst>
          </p:cNvPr>
          <p:cNvSpPr/>
          <p:nvPr/>
        </p:nvSpPr>
        <p:spPr>
          <a:xfrm rot="6188292">
            <a:off x="7244824" y="-283115"/>
            <a:ext cx="2238914" cy="200365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396F30-6D65-4B20-B6C2-213C49A326ED}"/>
              </a:ext>
            </a:extLst>
          </p:cNvPr>
          <p:cNvSpPr txBox="1"/>
          <p:nvPr/>
        </p:nvSpPr>
        <p:spPr>
          <a:xfrm>
            <a:off x="7700963" y="68579"/>
            <a:ext cx="1443037" cy="14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02</a:t>
            </a:r>
            <a:endParaRPr lang="fr-FR" dirty="0"/>
          </a:p>
        </p:txBody>
      </p:sp>
      <p:sp>
        <p:nvSpPr>
          <p:cNvPr id="39" name="Google Shape;442;p42">
            <a:extLst>
              <a:ext uri="{FF2B5EF4-FFF2-40B4-BE49-F238E27FC236}">
                <a16:creationId xmlns:a16="http://schemas.microsoft.com/office/drawing/2014/main" id="{1F2F806D-F02F-45EA-BCFC-4F458A0ED80D}"/>
              </a:ext>
            </a:extLst>
          </p:cNvPr>
          <p:cNvSpPr/>
          <p:nvPr/>
        </p:nvSpPr>
        <p:spPr>
          <a:xfrm rot="13217466">
            <a:off x="7160699" y="1982645"/>
            <a:ext cx="6686550" cy="2248550"/>
          </a:xfrm>
          <a:custGeom>
            <a:avLst/>
            <a:gdLst/>
            <a:ahLst/>
            <a:cxnLst/>
            <a:rect l="l" t="t" r="r" b="b"/>
            <a:pathLst>
              <a:path w="267462" h="89942" extrusionOk="0">
                <a:moveTo>
                  <a:pt x="0" y="32766"/>
                </a:moveTo>
                <a:cubicBezTo>
                  <a:pt x="7239" y="30861"/>
                  <a:pt x="16510" y="11811"/>
                  <a:pt x="43434" y="21336"/>
                </a:cubicBezTo>
                <a:cubicBezTo>
                  <a:pt x="70358" y="30861"/>
                  <a:pt x="128524" y="91377"/>
                  <a:pt x="161544" y="89916"/>
                </a:cubicBezTo>
                <a:cubicBezTo>
                  <a:pt x="194564" y="88456"/>
                  <a:pt x="223901" y="27559"/>
                  <a:pt x="241554" y="12573"/>
                </a:cubicBezTo>
                <a:cubicBezTo>
                  <a:pt x="259207" y="-2413"/>
                  <a:pt x="263144" y="2096"/>
                  <a:pt x="267462" y="0"/>
                </a:cubicBezTo>
              </a:path>
            </a:pathLst>
          </a:custGeom>
          <a:noFill/>
          <a:ln w="3810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AEABE02-9AB3-409B-8A01-71F6B267FD0D}"/>
              </a:ext>
            </a:extLst>
          </p:cNvPr>
          <p:cNvSpPr txBox="1"/>
          <p:nvPr/>
        </p:nvSpPr>
        <p:spPr>
          <a:xfrm>
            <a:off x="3393282" y="1784380"/>
            <a:ext cx="437911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Objectifs réalisés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9232" y="1564523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Nathan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55523" y="2252978"/>
            <a:ext cx="2432118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Réalisation du </a:t>
            </a:r>
            <a:r>
              <a:rPr lang="fr-FR" dirty="0" err="1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Register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 lié à la base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8FF4CC-4B4C-4F50-A6C8-43353E394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8" t="11409" r="29407" b="55876"/>
          <a:stretch/>
        </p:blipFill>
        <p:spPr>
          <a:xfrm>
            <a:off x="3714995" y="1598090"/>
            <a:ext cx="4574676" cy="22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k Project Proposal by Slides Go">
  <a:themeElements>
    <a:clrScheme name="Simple Light">
      <a:dk1>
        <a:srgbClr val="434343"/>
      </a:dk1>
      <a:lt1>
        <a:srgbClr val="FFFFFF"/>
      </a:lt1>
      <a:dk2>
        <a:srgbClr val="4666AB"/>
      </a:dk2>
      <a:lt2>
        <a:srgbClr val="3C5791"/>
      </a:lt2>
      <a:accent1>
        <a:srgbClr val="39BFAD"/>
      </a:accent1>
      <a:accent2>
        <a:srgbClr val="32A696"/>
      </a:accent2>
      <a:accent3>
        <a:srgbClr val="268074"/>
      </a:accent3>
      <a:accent4>
        <a:srgbClr val="FFF069"/>
      </a:accent4>
      <a:accent5>
        <a:srgbClr val="F7E64D"/>
      </a:accent5>
      <a:accent6>
        <a:srgbClr val="E0BF3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333</Words>
  <Application>Microsoft Office PowerPoint</Application>
  <PresentationFormat>Affichage à l'écran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Kalam</vt:lpstr>
      <vt:lpstr>Niramit</vt:lpstr>
      <vt:lpstr>Mink Project Proposal by Slides Go</vt:lpstr>
      <vt:lpstr>Graoully Map</vt:lpstr>
      <vt:lpstr>Sommaire</vt:lpstr>
      <vt:lpstr>Notre logo</vt:lpstr>
      <vt:lpstr>Nos sites Graoully</vt:lpstr>
      <vt:lpstr>01</vt:lpstr>
      <vt:lpstr>Rappel des objectifs</vt:lpstr>
      <vt:lpstr>Rappel des objectifs</vt:lpstr>
      <vt:lpstr>Présentation PowerPoint</vt:lpstr>
      <vt:lpstr>Objectifs réalisés</vt:lpstr>
      <vt:lpstr>Objectifs réalisés</vt:lpstr>
      <vt:lpstr>Objectifs réalisés</vt:lpstr>
      <vt:lpstr>Objectifs réalisés</vt:lpstr>
      <vt:lpstr>Objectifs réalisés</vt:lpstr>
      <vt:lpstr>Présentation PowerPoint</vt:lpstr>
      <vt:lpstr>Objectifs du jour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Graoully Map</dc:title>
  <dc:creator>Thomas Basquin</dc:creator>
  <cp:lastModifiedBy>alban.ktz@outlook.fr</cp:lastModifiedBy>
  <cp:revision>15</cp:revision>
  <dcterms:modified xsi:type="dcterms:W3CDTF">2022-02-22T23:02:09Z</dcterms:modified>
</cp:coreProperties>
</file>