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9"/>
  </p:notesMasterIdLst>
  <p:sldIdLst>
    <p:sldId id="256" r:id="rId2"/>
    <p:sldId id="258" r:id="rId3"/>
    <p:sldId id="267" r:id="rId4"/>
    <p:sldId id="261" r:id="rId5"/>
    <p:sldId id="316" r:id="rId6"/>
    <p:sldId id="306" r:id="rId7"/>
    <p:sldId id="260" r:id="rId8"/>
    <p:sldId id="307" r:id="rId9"/>
    <p:sldId id="308" r:id="rId10"/>
    <p:sldId id="309" r:id="rId11"/>
    <p:sldId id="310" r:id="rId12"/>
    <p:sldId id="311" r:id="rId13"/>
    <p:sldId id="317" r:id="rId14"/>
    <p:sldId id="312" r:id="rId15"/>
    <p:sldId id="314" r:id="rId16"/>
    <p:sldId id="315" r:id="rId17"/>
    <p:sldId id="269" r:id="rId18"/>
  </p:sldIdLst>
  <p:sldSz cx="9144000" cy="5143500" type="screen16x9"/>
  <p:notesSz cx="6858000" cy="9144000"/>
  <p:embeddedFontLst>
    <p:embeddedFont>
      <p:font typeface="Kalam" panose="020B0604020202020204" charset="0"/>
      <p:regular r:id="rId20"/>
      <p:bold r:id="rId21"/>
    </p:embeddedFont>
    <p:embeddedFont>
      <p:font typeface="Niramit" panose="020B0604020202020204" charset="-34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60E0EF-4EED-4819-BD64-787E654E0A7C}">
  <a:tblStyle styleId="{3560E0EF-4EED-4819-BD64-787E654E0A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798651eaa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798651eaa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873df20ea3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873df20ea3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679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873df20ea3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873df20ea3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066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873df20ea3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873df20ea3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696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873df20ea3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873df20ea3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577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798651eaa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798651eaa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601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873df20ea3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873df20ea3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982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873df20ea3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873df20ea3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542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873df20ea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873df20ea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798651eaa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798651eaa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873df20ea3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873df20ea3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798651eaa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798651eaa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798651eaa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798651eaa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193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798651eaa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798651eaa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869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7aec733c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7aec733c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873df20ea3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873df20ea3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6795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873df20ea3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873df20ea3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9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3166303">
            <a:off x="-2975330" y="-1601466"/>
            <a:ext cx="7390665" cy="5399056"/>
          </a:xfrm>
          <a:custGeom>
            <a:avLst/>
            <a:gdLst/>
            <a:ahLst/>
            <a:cxnLst/>
            <a:rect l="l" t="t" r="r" b="b"/>
            <a:pathLst>
              <a:path w="45748" h="33420" extrusionOk="0">
                <a:moveTo>
                  <a:pt x="29848" y="1"/>
                </a:moveTo>
                <a:cubicBezTo>
                  <a:pt x="28388" y="1"/>
                  <a:pt x="26879" y="242"/>
                  <a:pt x="25342" y="647"/>
                </a:cubicBezTo>
                <a:cubicBezTo>
                  <a:pt x="23666" y="1095"/>
                  <a:pt x="22073" y="1222"/>
                  <a:pt x="20499" y="1222"/>
                </a:cubicBezTo>
                <a:cubicBezTo>
                  <a:pt x="18403" y="1222"/>
                  <a:pt x="16338" y="996"/>
                  <a:pt x="14147" y="996"/>
                </a:cubicBezTo>
                <a:cubicBezTo>
                  <a:pt x="13378" y="996"/>
                  <a:pt x="12592" y="1024"/>
                  <a:pt x="11785" y="1099"/>
                </a:cubicBezTo>
                <a:cubicBezTo>
                  <a:pt x="8030" y="1447"/>
                  <a:pt x="4241" y="3046"/>
                  <a:pt x="2121" y="6175"/>
                </a:cubicBezTo>
                <a:cubicBezTo>
                  <a:pt x="0" y="9269"/>
                  <a:pt x="139" y="14031"/>
                  <a:pt x="3059" y="16430"/>
                </a:cubicBezTo>
                <a:cubicBezTo>
                  <a:pt x="4589" y="17702"/>
                  <a:pt x="6501" y="18133"/>
                  <a:pt x="8503" y="18133"/>
                </a:cubicBezTo>
                <a:cubicBezTo>
                  <a:pt x="10277" y="18133"/>
                  <a:pt x="12121" y="17795"/>
                  <a:pt x="13836" y="17403"/>
                </a:cubicBezTo>
                <a:cubicBezTo>
                  <a:pt x="15929" y="16905"/>
                  <a:pt x="18159" y="16384"/>
                  <a:pt x="20297" y="16384"/>
                </a:cubicBezTo>
                <a:cubicBezTo>
                  <a:pt x="21887" y="16384"/>
                  <a:pt x="23427" y="16672"/>
                  <a:pt x="24821" y="17473"/>
                </a:cubicBezTo>
                <a:cubicBezTo>
                  <a:pt x="27880" y="19280"/>
                  <a:pt x="29096" y="22965"/>
                  <a:pt x="30452" y="26233"/>
                </a:cubicBezTo>
                <a:cubicBezTo>
                  <a:pt x="31808" y="29535"/>
                  <a:pt x="34102" y="33046"/>
                  <a:pt x="37648" y="33394"/>
                </a:cubicBezTo>
                <a:cubicBezTo>
                  <a:pt x="37824" y="33411"/>
                  <a:pt x="37999" y="33420"/>
                  <a:pt x="38173" y="33420"/>
                </a:cubicBezTo>
                <a:cubicBezTo>
                  <a:pt x="41489" y="33420"/>
                  <a:pt x="44256" y="30336"/>
                  <a:pt x="44983" y="27032"/>
                </a:cubicBezTo>
                <a:cubicBezTo>
                  <a:pt x="45748" y="23591"/>
                  <a:pt x="44809" y="20010"/>
                  <a:pt x="43871" y="16569"/>
                </a:cubicBezTo>
                <a:cubicBezTo>
                  <a:pt x="42550" y="11772"/>
                  <a:pt x="41090" y="6766"/>
                  <a:pt x="37579" y="3220"/>
                </a:cubicBezTo>
                <a:cubicBezTo>
                  <a:pt x="35271" y="889"/>
                  <a:pt x="32648" y="1"/>
                  <a:pt x="298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8666070">
            <a:off x="5002125" y="3245135"/>
            <a:ext cx="6379080" cy="2726884"/>
          </a:xfrm>
          <a:custGeom>
            <a:avLst/>
            <a:gdLst/>
            <a:ahLst/>
            <a:cxnLst/>
            <a:rect l="l" t="t" r="r" b="b"/>
            <a:pathLst>
              <a:path w="14845" h="11021" extrusionOk="0">
                <a:moveTo>
                  <a:pt x="8348" y="1"/>
                </a:moveTo>
                <a:cubicBezTo>
                  <a:pt x="5920" y="1"/>
                  <a:pt x="3373" y="1381"/>
                  <a:pt x="1843" y="3372"/>
                </a:cubicBezTo>
                <a:cubicBezTo>
                  <a:pt x="1044" y="4450"/>
                  <a:pt x="418" y="5632"/>
                  <a:pt x="1" y="6883"/>
                </a:cubicBezTo>
                <a:lnTo>
                  <a:pt x="105" y="6883"/>
                </a:lnTo>
                <a:cubicBezTo>
                  <a:pt x="1183" y="6883"/>
                  <a:pt x="2225" y="7092"/>
                  <a:pt x="3199" y="7509"/>
                </a:cubicBezTo>
                <a:cubicBezTo>
                  <a:pt x="4103" y="7926"/>
                  <a:pt x="5007" y="8448"/>
                  <a:pt x="5841" y="9004"/>
                </a:cubicBezTo>
                <a:cubicBezTo>
                  <a:pt x="6640" y="9560"/>
                  <a:pt x="7475" y="10047"/>
                  <a:pt x="8379" y="10429"/>
                </a:cubicBezTo>
                <a:cubicBezTo>
                  <a:pt x="9248" y="10812"/>
                  <a:pt x="10221" y="10985"/>
                  <a:pt x="11160" y="11020"/>
                </a:cubicBezTo>
                <a:cubicBezTo>
                  <a:pt x="11959" y="10985"/>
                  <a:pt x="12759" y="10916"/>
                  <a:pt x="13558" y="10742"/>
                </a:cubicBezTo>
                <a:cubicBezTo>
                  <a:pt x="13697" y="10360"/>
                  <a:pt x="13836" y="10012"/>
                  <a:pt x="13941" y="9595"/>
                </a:cubicBezTo>
                <a:cubicBezTo>
                  <a:pt x="14844" y="6466"/>
                  <a:pt x="14149" y="2538"/>
                  <a:pt x="11333" y="835"/>
                </a:cubicBezTo>
                <a:cubicBezTo>
                  <a:pt x="10421" y="258"/>
                  <a:pt x="9396" y="1"/>
                  <a:pt x="83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5400000">
            <a:off x="903731" y="646701"/>
            <a:ext cx="390683" cy="902746"/>
            <a:chOff x="7400975" y="1640963"/>
            <a:chExt cx="223375" cy="516150"/>
          </a:xfrm>
        </p:grpSpPr>
        <p:sp>
          <p:nvSpPr>
            <p:cNvPr id="12" name="Google Shape;12;p2"/>
            <p:cNvSpPr/>
            <p:nvPr/>
          </p:nvSpPr>
          <p:spPr>
            <a:xfrm>
              <a:off x="7447025" y="1784363"/>
              <a:ext cx="26100" cy="75375"/>
            </a:xfrm>
            <a:custGeom>
              <a:avLst/>
              <a:gdLst/>
              <a:ahLst/>
              <a:cxnLst/>
              <a:rect l="l" t="t" r="r" b="b"/>
              <a:pathLst>
                <a:path w="1044" h="3015" extrusionOk="0">
                  <a:moveTo>
                    <a:pt x="592" y="0"/>
                  </a:moveTo>
                  <a:cubicBezTo>
                    <a:pt x="418" y="0"/>
                    <a:pt x="1" y="452"/>
                    <a:pt x="1" y="1738"/>
                  </a:cubicBezTo>
                  <a:cubicBezTo>
                    <a:pt x="1" y="2658"/>
                    <a:pt x="188" y="3015"/>
                    <a:pt x="426" y="3015"/>
                  </a:cubicBezTo>
                  <a:cubicBezTo>
                    <a:pt x="512" y="3015"/>
                    <a:pt x="604" y="2968"/>
                    <a:pt x="696" y="2885"/>
                  </a:cubicBezTo>
                  <a:cubicBezTo>
                    <a:pt x="1009" y="2573"/>
                    <a:pt x="1043" y="1738"/>
                    <a:pt x="1009" y="1182"/>
                  </a:cubicBezTo>
                  <a:cubicBezTo>
                    <a:pt x="1009" y="626"/>
                    <a:pt x="870" y="0"/>
                    <a:pt x="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573050" y="1799138"/>
              <a:ext cx="26100" cy="75525"/>
            </a:xfrm>
            <a:custGeom>
              <a:avLst/>
              <a:gdLst/>
              <a:ahLst/>
              <a:cxnLst/>
              <a:rect l="l" t="t" r="r" b="b"/>
              <a:pathLst>
                <a:path w="1044" h="3021" extrusionOk="0">
                  <a:moveTo>
                    <a:pt x="591" y="0"/>
                  </a:moveTo>
                  <a:cubicBezTo>
                    <a:pt x="417" y="0"/>
                    <a:pt x="0" y="487"/>
                    <a:pt x="0" y="1738"/>
                  </a:cubicBezTo>
                  <a:cubicBezTo>
                    <a:pt x="0" y="2673"/>
                    <a:pt x="184" y="3020"/>
                    <a:pt x="417" y="3020"/>
                  </a:cubicBezTo>
                  <a:cubicBezTo>
                    <a:pt x="505" y="3020"/>
                    <a:pt x="600" y="2971"/>
                    <a:pt x="695" y="2885"/>
                  </a:cubicBezTo>
                  <a:cubicBezTo>
                    <a:pt x="1008" y="2573"/>
                    <a:pt x="1043" y="1773"/>
                    <a:pt x="1043" y="1217"/>
                  </a:cubicBezTo>
                  <a:cubicBezTo>
                    <a:pt x="1043" y="661"/>
                    <a:pt x="869" y="35"/>
                    <a:pt x="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496575" y="1923413"/>
              <a:ext cx="26075" cy="75525"/>
            </a:xfrm>
            <a:custGeom>
              <a:avLst/>
              <a:gdLst/>
              <a:ahLst/>
              <a:cxnLst/>
              <a:rect l="l" t="t" r="r" b="b"/>
              <a:pathLst>
                <a:path w="1043" h="3021" extrusionOk="0">
                  <a:moveTo>
                    <a:pt x="626" y="0"/>
                  </a:moveTo>
                  <a:cubicBezTo>
                    <a:pt x="417" y="0"/>
                    <a:pt x="0" y="487"/>
                    <a:pt x="0" y="1738"/>
                  </a:cubicBezTo>
                  <a:cubicBezTo>
                    <a:pt x="0" y="2673"/>
                    <a:pt x="202" y="3020"/>
                    <a:pt x="432" y="3020"/>
                  </a:cubicBezTo>
                  <a:cubicBezTo>
                    <a:pt x="519" y="3020"/>
                    <a:pt x="610" y="2971"/>
                    <a:pt x="695" y="2885"/>
                  </a:cubicBezTo>
                  <a:cubicBezTo>
                    <a:pt x="1043" y="2573"/>
                    <a:pt x="1043" y="1738"/>
                    <a:pt x="1043" y="1182"/>
                  </a:cubicBezTo>
                  <a:cubicBezTo>
                    <a:pt x="1008" y="661"/>
                    <a:pt x="904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400975" y="1989463"/>
              <a:ext cx="26075" cy="75375"/>
            </a:xfrm>
            <a:custGeom>
              <a:avLst/>
              <a:gdLst/>
              <a:ahLst/>
              <a:cxnLst/>
              <a:rect l="l" t="t" r="r" b="b"/>
              <a:pathLst>
                <a:path w="1043" h="3015" extrusionOk="0">
                  <a:moveTo>
                    <a:pt x="626" y="0"/>
                  </a:moveTo>
                  <a:cubicBezTo>
                    <a:pt x="417" y="0"/>
                    <a:pt x="0" y="452"/>
                    <a:pt x="0" y="1738"/>
                  </a:cubicBezTo>
                  <a:cubicBezTo>
                    <a:pt x="0" y="2658"/>
                    <a:pt x="207" y="3015"/>
                    <a:pt x="440" y="3015"/>
                  </a:cubicBezTo>
                  <a:cubicBezTo>
                    <a:pt x="525" y="3015"/>
                    <a:pt x="612" y="2968"/>
                    <a:pt x="695" y="2885"/>
                  </a:cubicBezTo>
                  <a:cubicBezTo>
                    <a:pt x="1043" y="2573"/>
                    <a:pt x="1043" y="1738"/>
                    <a:pt x="1043" y="1182"/>
                  </a:cubicBezTo>
                  <a:cubicBezTo>
                    <a:pt x="1008" y="626"/>
                    <a:pt x="869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598250" y="2004238"/>
              <a:ext cx="26100" cy="75525"/>
            </a:xfrm>
            <a:custGeom>
              <a:avLst/>
              <a:gdLst/>
              <a:ahLst/>
              <a:cxnLst/>
              <a:rect l="l" t="t" r="r" b="b"/>
              <a:pathLst>
                <a:path w="1044" h="3021" extrusionOk="0">
                  <a:moveTo>
                    <a:pt x="591" y="0"/>
                  </a:moveTo>
                  <a:cubicBezTo>
                    <a:pt x="417" y="0"/>
                    <a:pt x="0" y="487"/>
                    <a:pt x="0" y="1738"/>
                  </a:cubicBezTo>
                  <a:cubicBezTo>
                    <a:pt x="0" y="2673"/>
                    <a:pt x="202" y="3020"/>
                    <a:pt x="433" y="3020"/>
                  </a:cubicBezTo>
                  <a:cubicBezTo>
                    <a:pt x="519" y="3020"/>
                    <a:pt x="610" y="2971"/>
                    <a:pt x="696" y="2885"/>
                  </a:cubicBezTo>
                  <a:cubicBezTo>
                    <a:pt x="1043" y="2573"/>
                    <a:pt x="1043" y="1738"/>
                    <a:pt x="1043" y="1217"/>
                  </a:cubicBezTo>
                  <a:cubicBezTo>
                    <a:pt x="1008" y="661"/>
                    <a:pt x="904" y="35"/>
                    <a:pt x="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496575" y="2082438"/>
              <a:ext cx="26075" cy="74675"/>
            </a:xfrm>
            <a:custGeom>
              <a:avLst/>
              <a:gdLst/>
              <a:ahLst/>
              <a:cxnLst/>
              <a:rect l="l" t="t" r="r" b="b"/>
              <a:pathLst>
                <a:path w="1043" h="2987" extrusionOk="0">
                  <a:moveTo>
                    <a:pt x="626" y="1"/>
                  </a:moveTo>
                  <a:cubicBezTo>
                    <a:pt x="417" y="1"/>
                    <a:pt x="0" y="453"/>
                    <a:pt x="0" y="1739"/>
                  </a:cubicBezTo>
                  <a:cubicBezTo>
                    <a:pt x="0" y="2646"/>
                    <a:pt x="201" y="2987"/>
                    <a:pt x="430" y="2987"/>
                  </a:cubicBezTo>
                  <a:cubicBezTo>
                    <a:pt x="518" y="2987"/>
                    <a:pt x="609" y="2937"/>
                    <a:pt x="695" y="2851"/>
                  </a:cubicBezTo>
                  <a:cubicBezTo>
                    <a:pt x="1043" y="2538"/>
                    <a:pt x="1043" y="1739"/>
                    <a:pt x="1043" y="1183"/>
                  </a:cubicBezTo>
                  <a:cubicBezTo>
                    <a:pt x="1043" y="626"/>
                    <a:pt x="904" y="1"/>
                    <a:pt x="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538275" y="1640963"/>
              <a:ext cx="26100" cy="75375"/>
            </a:xfrm>
            <a:custGeom>
              <a:avLst/>
              <a:gdLst/>
              <a:ahLst/>
              <a:cxnLst/>
              <a:rect l="l" t="t" r="r" b="b"/>
              <a:pathLst>
                <a:path w="1044" h="3015" extrusionOk="0">
                  <a:moveTo>
                    <a:pt x="626" y="0"/>
                  </a:moveTo>
                  <a:cubicBezTo>
                    <a:pt x="418" y="0"/>
                    <a:pt x="1" y="487"/>
                    <a:pt x="1" y="1738"/>
                  </a:cubicBezTo>
                  <a:cubicBezTo>
                    <a:pt x="1" y="2658"/>
                    <a:pt x="207" y="3015"/>
                    <a:pt x="441" y="3015"/>
                  </a:cubicBezTo>
                  <a:cubicBezTo>
                    <a:pt x="525" y="3015"/>
                    <a:pt x="613" y="2968"/>
                    <a:pt x="696" y="2886"/>
                  </a:cubicBezTo>
                  <a:cubicBezTo>
                    <a:pt x="1044" y="2573"/>
                    <a:pt x="1044" y="1738"/>
                    <a:pt x="1044" y="1182"/>
                  </a:cubicBezTo>
                  <a:cubicBezTo>
                    <a:pt x="1009" y="626"/>
                    <a:pt x="870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/>
          <p:nvPr/>
        </p:nvSpPr>
        <p:spPr>
          <a:xfrm rot="4809162">
            <a:off x="439503" y="4000580"/>
            <a:ext cx="433709" cy="566924"/>
          </a:xfrm>
          <a:custGeom>
            <a:avLst/>
            <a:gdLst/>
            <a:ahLst/>
            <a:cxnLst/>
            <a:rect l="l" t="t" r="r" b="b"/>
            <a:pathLst>
              <a:path w="1859" h="2430" extrusionOk="0">
                <a:moveTo>
                  <a:pt x="1032" y="0"/>
                </a:moveTo>
                <a:cubicBezTo>
                  <a:pt x="996" y="0"/>
                  <a:pt x="959" y="4"/>
                  <a:pt x="920" y="10"/>
                </a:cubicBezTo>
                <a:cubicBezTo>
                  <a:pt x="572" y="80"/>
                  <a:pt x="155" y="462"/>
                  <a:pt x="51" y="1401"/>
                </a:cubicBezTo>
                <a:cubicBezTo>
                  <a:pt x="1" y="2078"/>
                  <a:pt x="385" y="2429"/>
                  <a:pt x="811" y="2429"/>
                </a:cubicBezTo>
                <a:cubicBezTo>
                  <a:pt x="976" y="2429"/>
                  <a:pt x="1147" y="2377"/>
                  <a:pt x="1302" y="2270"/>
                </a:cubicBezTo>
                <a:cubicBezTo>
                  <a:pt x="1859" y="1853"/>
                  <a:pt x="1754" y="1019"/>
                  <a:pt x="1720" y="845"/>
                </a:cubicBezTo>
                <a:cubicBezTo>
                  <a:pt x="1687" y="650"/>
                  <a:pt x="1533" y="0"/>
                  <a:pt x="103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3261969">
            <a:off x="3673938" y="199529"/>
            <a:ext cx="524404" cy="680930"/>
          </a:xfrm>
          <a:custGeom>
            <a:avLst/>
            <a:gdLst/>
            <a:ahLst/>
            <a:cxnLst/>
            <a:rect l="l" t="t" r="r" b="b"/>
            <a:pathLst>
              <a:path w="1849" h="2401" extrusionOk="0">
                <a:moveTo>
                  <a:pt x="1075" y="0"/>
                </a:moveTo>
                <a:cubicBezTo>
                  <a:pt x="1034" y="0"/>
                  <a:pt x="990" y="5"/>
                  <a:pt x="945" y="17"/>
                </a:cubicBezTo>
                <a:cubicBezTo>
                  <a:pt x="562" y="52"/>
                  <a:pt x="145" y="434"/>
                  <a:pt x="75" y="1373"/>
                </a:cubicBezTo>
                <a:cubicBezTo>
                  <a:pt x="0" y="2050"/>
                  <a:pt x="395" y="2401"/>
                  <a:pt x="817" y="2401"/>
                </a:cubicBezTo>
                <a:cubicBezTo>
                  <a:pt x="980" y="2401"/>
                  <a:pt x="1147" y="2348"/>
                  <a:pt x="1292" y="2242"/>
                </a:cubicBezTo>
                <a:cubicBezTo>
                  <a:pt x="1848" y="1859"/>
                  <a:pt x="1744" y="990"/>
                  <a:pt x="1709" y="816"/>
                </a:cubicBezTo>
                <a:cubicBezTo>
                  <a:pt x="1677" y="657"/>
                  <a:pt x="1529" y="0"/>
                  <a:pt x="1075" y="0"/>
                </a:cubicBezTo>
                <a:close/>
              </a:path>
            </a:pathLst>
          </a:custGeom>
          <a:solidFill>
            <a:srgbClr val="4666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5400000">
            <a:off x="-31022" y="3434053"/>
            <a:ext cx="420496" cy="2033956"/>
          </a:xfrm>
          <a:custGeom>
            <a:avLst/>
            <a:gdLst/>
            <a:ahLst/>
            <a:cxnLst/>
            <a:rect l="l" t="t" r="r" b="b"/>
            <a:pathLst>
              <a:path w="5248" h="25384" extrusionOk="0">
                <a:moveTo>
                  <a:pt x="483" y="1"/>
                </a:moveTo>
                <a:cubicBezTo>
                  <a:pt x="216" y="1"/>
                  <a:pt x="0" y="159"/>
                  <a:pt x="451" y="397"/>
                </a:cubicBezTo>
                <a:cubicBezTo>
                  <a:pt x="1041" y="675"/>
                  <a:pt x="1598" y="1023"/>
                  <a:pt x="2119" y="1440"/>
                </a:cubicBezTo>
                <a:cubicBezTo>
                  <a:pt x="3232" y="2413"/>
                  <a:pt x="4031" y="3734"/>
                  <a:pt x="4413" y="5194"/>
                </a:cubicBezTo>
                <a:cubicBezTo>
                  <a:pt x="4448" y="5403"/>
                  <a:pt x="4483" y="5611"/>
                  <a:pt x="4518" y="5855"/>
                </a:cubicBezTo>
                <a:cubicBezTo>
                  <a:pt x="4553" y="6063"/>
                  <a:pt x="4553" y="6272"/>
                  <a:pt x="4553" y="6480"/>
                </a:cubicBezTo>
                <a:cubicBezTo>
                  <a:pt x="4587" y="6863"/>
                  <a:pt x="4553" y="7280"/>
                  <a:pt x="4483" y="7662"/>
                </a:cubicBezTo>
                <a:cubicBezTo>
                  <a:pt x="4379" y="8566"/>
                  <a:pt x="4101" y="9470"/>
                  <a:pt x="3614" y="10270"/>
                </a:cubicBezTo>
                <a:cubicBezTo>
                  <a:pt x="3301" y="10895"/>
                  <a:pt x="2919" y="11486"/>
                  <a:pt x="2571" y="12112"/>
                </a:cubicBezTo>
                <a:cubicBezTo>
                  <a:pt x="2223" y="12772"/>
                  <a:pt x="1911" y="13468"/>
                  <a:pt x="1702" y="14198"/>
                </a:cubicBezTo>
                <a:cubicBezTo>
                  <a:pt x="1493" y="14928"/>
                  <a:pt x="1459" y="15727"/>
                  <a:pt x="1563" y="16492"/>
                </a:cubicBezTo>
                <a:cubicBezTo>
                  <a:pt x="1667" y="17222"/>
                  <a:pt x="1876" y="17917"/>
                  <a:pt x="2154" y="18613"/>
                </a:cubicBezTo>
                <a:lnTo>
                  <a:pt x="2814" y="20316"/>
                </a:lnTo>
                <a:cubicBezTo>
                  <a:pt x="2988" y="20768"/>
                  <a:pt x="3162" y="21255"/>
                  <a:pt x="3266" y="21741"/>
                </a:cubicBezTo>
                <a:cubicBezTo>
                  <a:pt x="3405" y="22367"/>
                  <a:pt x="3475" y="22993"/>
                  <a:pt x="3405" y="23618"/>
                </a:cubicBezTo>
                <a:cubicBezTo>
                  <a:pt x="3371" y="24175"/>
                  <a:pt x="3197" y="24696"/>
                  <a:pt x="2884" y="25113"/>
                </a:cubicBezTo>
                <a:cubicBezTo>
                  <a:pt x="2735" y="25319"/>
                  <a:pt x="2766" y="25384"/>
                  <a:pt x="2843" y="25384"/>
                </a:cubicBezTo>
                <a:cubicBezTo>
                  <a:pt x="2909" y="25384"/>
                  <a:pt x="3009" y="25335"/>
                  <a:pt x="3058" y="25287"/>
                </a:cubicBezTo>
                <a:cubicBezTo>
                  <a:pt x="3371" y="24974"/>
                  <a:pt x="3579" y="24592"/>
                  <a:pt x="3718" y="24175"/>
                </a:cubicBezTo>
                <a:cubicBezTo>
                  <a:pt x="3927" y="23584"/>
                  <a:pt x="3996" y="22993"/>
                  <a:pt x="3962" y="22402"/>
                </a:cubicBezTo>
                <a:cubicBezTo>
                  <a:pt x="3892" y="21672"/>
                  <a:pt x="3718" y="20976"/>
                  <a:pt x="3475" y="20316"/>
                </a:cubicBezTo>
                <a:cubicBezTo>
                  <a:pt x="3232" y="19621"/>
                  <a:pt x="2988" y="18995"/>
                  <a:pt x="2745" y="18335"/>
                </a:cubicBezTo>
                <a:cubicBezTo>
                  <a:pt x="2467" y="17639"/>
                  <a:pt x="2293" y="16909"/>
                  <a:pt x="2223" y="16179"/>
                </a:cubicBezTo>
                <a:cubicBezTo>
                  <a:pt x="2119" y="15171"/>
                  <a:pt x="2293" y="14163"/>
                  <a:pt x="2780" y="13259"/>
                </a:cubicBezTo>
                <a:cubicBezTo>
                  <a:pt x="3336" y="12042"/>
                  <a:pt x="4135" y="10965"/>
                  <a:pt x="4692" y="9679"/>
                </a:cubicBezTo>
                <a:cubicBezTo>
                  <a:pt x="4831" y="9366"/>
                  <a:pt x="4935" y="9018"/>
                  <a:pt x="5004" y="8670"/>
                </a:cubicBezTo>
                <a:cubicBezTo>
                  <a:pt x="5178" y="7975"/>
                  <a:pt x="5248" y="7245"/>
                  <a:pt x="5178" y="6550"/>
                </a:cubicBezTo>
                <a:cubicBezTo>
                  <a:pt x="5143" y="6202"/>
                  <a:pt x="5109" y="5820"/>
                  <a:pt x="5039" y="5472"/>
                </a:cubicBezTo>
                <a:lnTo>
                  <a:pt x="4935" y="5090"/>
                </a:lnTo>
                <a:lnTo>
                  <a:pt x="4831" y="4742"/>
                </a:lnTo>
                <a:cubicBezTo>
                  <a:pt x="4761" y="4499"/>
                  <a:pt x="4657" y="4256"/>
                  <a:pt x="4553" y="4012"/>
                </a:cubicBezTo>
                <a:cubicBezTo>
                  <a:pt x="4240" y="3282"/>
                  <a:pt x="3822" y="2622"/>
                  <a:pt x="3301" y="2031"/>
                </a:cubicBezTo>
                <a:cubicBezTo>
                  <a:pt x="3162" y="1857"/>
                  <a:pt x="2988" y="1683"/>
                  <a:pt x="2814" y="1509"/>
                </a:cubicBezTo>
                <a:cubicBezTo>
                  <a:pt x="2641" y="1336"/>
                  <a:pt x="2467" y="1231"/>
                  <a:pt x="2293" y="1057"/>
                </a:cubicBezTo>
                <a:cubicBezTo>
                  <a:pt x="2050" y="849"/>
                  <a:pt x="1806" y="640"/>
                  <a:pt x="1528" y="501"/>
                </a:cubicBezTo>
                <a:cubicBezTo>
                  <a:pt x="1285" y="327"/>
                  <a:pt x="1007" y="188"/>
                  <a:pt x="729" y="49"/>
                </a:cubicBezTo>
                <a:cubicBezTo>
                  <a:pt x="654" y="16"/>
                  <a:pt x="566" y="1"/>
                  <a:pt x="48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0" y="896975"/>
            <a:ext cx="9144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1700" y="2986525"/>
            <a:ext cx="85206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/>
          <p:nvPr/>
        </p:nvSpPr>
        <p:spPr>
          <a:xfrm rot="-3600003">
            <a:off x="7760205" y="203413"/>
            <a:ext cx="862943" cy="1128639"/>
          </a:xfrm>
          <a:custGeom>
            <a:avLst/>
            <a:gdLst/>
            <a:ahLst/>
            <a:cxnLst/>
            <a:rect l="l" t="t" r="r" b="b"/>
            <a:pathLst>
              <a:path w="1848" h="2417" extrusionOk="0">
                <a:moveTo>
                  <a:pt x="1055" y="1"/>
                </a:moveTo>
                <a:cubicBezTo>
                  <a:pt x="1019" y="1"/>
                  <a:pt x="982" y="4"/>
                  <a:pt x="943" y="11"/>
                </a:cubicBezTo>
                <a:cubicBezTo>
                  <a:pt x="596" y="80"/>
                  <a:pt x="144" y="463"/>
                  <a:pt x="74" y="1401"/>
                </a:cubicBezTo>
                <a:cubicBezTo>
                  <a:pt x="0" y="2066"/>
                  <a:pt x="380" y="2417"/>
                  <a:pt x="805" y="2417"/>
                </a:cubicBezTo>
                <a:cubicBezTo>
                  <a:pt x="980" y="2417"/>
                  <a:pt x="1163" y="2357"/>
                  <a:pt x="1326" y="2236"/>
                </a:cubicBezTo>
                <a:cubicBezTo>
                  <a:pt x="1847" y="1853"/>
                  <a:pt x="1743" y="1019"/>
                  <a:pt x="1708" y="810"/>
                </a:cubicBezTo>
                <a:cubicBezTo>
                  <a:pt x="1676" y="648"/>
                  <a:pt x="1552" y="1"/>
                  <a:pt x="105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48599" y="430302"/>
            <a:ext cx="1281762" cy="103194"/>
          </a:xfrm>
          <a:custGeom>
            <a:avLst/>
            <a:gdLst/>
            <a:ahLst/>
            <a:cxnLst/>
            <a:rect l="l" t="t" r="r" b="b"/>
            <a:pathLst>
              <a:path w="66924" h="5388" extrusionOk="0">
                <a:moveTo>
                  <a:pt x="1757" y="1"/>
                </a:moveTo>
                <a:cubicBezTo>
                  <a:pt x="1110" y="1"/>
                  <a:pt x="1" y="1942"/>
                  <a:pt x="1480" y="2404"/>
                </a:cubicBezTo>
                <a:cubicBezTo>
                  <a:pt x="2959" y="2866"/>
                  <a:pt x="4530" y="2774"/>
                  <a:pt x="6009" y="2959"/>
                </a:cubicBezTo>
                <a:cubicBezTo>
                  <a:pt x="7488" y="3144"/>
                  <a:pt x="8967" y="3328"/>
                  <a:pt x="10446" y="3421"/>
                </a:cubicBezTo>
                <a:cubicBezTo>
                  <a:pt x="12479" y="3698"/>
                  <a:pt x="14513" y="3791"/>
                  <a:pt x="16454" y="4068"/>
                </a:cubicBezTo>
                <a:cubicBezTo>
                  <a:pt x="17563" y="4160"/>
                  <a:pt x="18580" y="4438"/>
                  <a:pt x="19689" y="4623"/>
                </a:cubicBezTo>
                <a:cubicBezTo>
                  <a:pt x="20614" y="4807"/>
                  <a:pt x="21538" y="4992"/>
                  <a:pt x="22462" y="5085"/>
                </a:cubicBezTo>
                <a:cubicBezTo>
                  <a:pt x="24773" y="5177"/>
                  <a:pt x="26992" y="5177"/>
                  <a:pt x="29302" y="5270"/>
                </a:cubicBezTo>
                <a:cubicBezTo>
                  <a:pt x="30634" y="5270"/>
                  <a:pt x="31905" y="5388"/>
                  <a:pt x="33213" y="5388"/>
                </a:cubicBezTo>
                <a:cubicBezTo>
                  <a:pt x="33540" y="5388"/>
                  <a:pt x="33869" y="5381"/>
                  <a:pt x="34202" y="5362"/>
                </a:cubicBezTo>
                <a:cubicBezTo>
                  <a:pt x="35865" y="5362"/>
                  <a:pt x="37529" y="5177"/>
                  <a:pt x="39193" y="5177"/>
                </a:cubicBezTo>
                <a:cubicBezTo>
                  <a:pt x="42151" y="5177"/>
                  <a:pt x="45109" y="5177"/>
                  <a:pt x="48067" y="5270"/>
                </a:cubicBezTo>
                <a:lnTo>
                  <a:pt x="53243" y="5270"/>
                </a:lnTo>
                <a:cubicBezTo>
                  <a:pt x="54445" y="5270"/>
                  <a:pt x="55646" y="5362"/>
                  <a:pt x="56848" y="5362"/>
                </a:cubicBezTo>
                <a:cubicBezTo>
                  <a:pt x="58419" y="5362"/>
                  <a:pt x="59991" y="5177"/>
                  <a:pt x="61562" y="5085"/>
                </a:cubicBezTo>
                <a:cubicBezTo>
                  <a:pt x="62949" y="4900"/>
                  <a:pt x="64428" y="4807"/>
                  <a:pt x="65814" y="4623"/>
                </a:cubicBezTo>
                <a:cubicBezTo>
                  <a:pt x="66923" y="4530"/>
                  <a:pt x="66091" y="3513"/>
                  <a:pt x="65722" y="3421"/>
                </a:cubicBezTo>
                <a:cubicBezTo>
                  <a:pt x="64705" y="3144"/>
                  <a:pt x="63688" y="2959"/>
                  <a:pt x="62671" y="2774"/>
                </a:cubicBezTo>
                <a:cubicBezTo>
                  <a:pt x="61285" y="2589"/>
                  <a:pt x="59898" y="2219"/>
                  <a:pt x="58512" y="2127"/>
                </a:cubicBezTo>
                <a:cubicBezTo>
                  <a:pt x="55277" y="1849"/>
                  <a:pt x="52041" y="1665"/>
                  <a:pt x="48806" y="1572"/>
                </a:cubicBezTo>
                <a:lnTo>
                  <a:pt x="48159" y="1572"/>
                </a:lnTo>
                <a:cubicBezTo>
                  <a:pt x="46680" y="1480"/>
                  <a:pt x="45109" y="1387"/>
                  <a:pt x="43537" y="1387"/>
                </a:cubicBezTo>
                <a:cubicBezTo>
                  <a:pt x="41134" y="1387"/>
                  <a:pt x="38731" y="1572"/>
                  <a:pt x="36235" y="1572"/>
                </a:cubicBezTo>
                <a:cubicBezTo>
                  <a:pt x="33185" y="1572"/>
                  <a:pt x="30042" y="1480"/>
                  <a:pt x="26992" y="1387"/>
                </a:cubicBezTo>
                <a:cubicBezTo>
                  <a:pt x="23941" y="1202"/>
                  <a:pt x="20706" y="1110"/>
                  <a:pt x="17471" y="1018"/>
                </a:cubicBezTo>
                <a:lnTo>
                  <a:pt x="14051" y="833"/>
                </a:lnTo>
                <a:lnTo>
                  <a:pt x="8874" y="648"/>
                </a:lnTo>
                <a:cubicBezTo>
                  <a:pt x="7858" y="648"/>
                  <a:pt x="6841" y="648"/>
                  <a:pt x="5824" y="463"/>
                </a:cubicBezTo>
                <a:cubicBezTo>
                  <a:pt x="4438" y="278"/>
                  <a:pt x="3143" y="186"/>
                  <a:pt x="17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049483" y="649668"/>
            <a:ext cx="1279981" cy="103194"/>
          </a:xfrm>
          <a:custGeom>
            <a:avLst/>
            <a:gdLst/>
            <a:ahLst/>
            <a:cxnLst/>
            <a:rect l="l" t="t" r="r" b="b"/>
            <a:pathLst>
              <a:path w="66831" h="5388" extrusionOk="0">
                <a:moveTo>
                  <a:pt x="1756" y="0"/>
                </a:moveTo>
                <a:cubicBezTo>
                  <a:pt x="1017" y="0"/>
                  <a:pt x="0" y="1942"/>
                  <a:pt x="1479" y="2404"/>
                </a:cubicBezTo>
                <a:cubicBezTo>
                  <a:pt x="2958" y="2866"/>
                  <a:pt x="4437" y="2774"/>
                  <a:pt x="6008" y="2958"/>
                </a:cubicBezTo>
                <a:lnTo>
                  <a:pt x="10353" y="3421"/>
                </a:lnTo>
                <a:cubicBezTo>
                  <a:pt x="12386" y="3605"/>
                  <a:pt x="14420" y="3790"/>
                  <a:pt x="16454" y="4068"/>
                </a:cubicBezTo>
                <a:cubicBezTo>
                  <a:pt x="17470" y="4160"/>
                  <a:pt x="18580" y="4437"/>
                  <a:pt x="19596" y="4622"/>
                </a:cubicBezTo>
                <a:cubicBezTo>
                  <a:pt x="20521" y="4807"/>
                  <a:pt x="21445" y="4992"/>
                  <a:pt x="22462" y="5084"/>
                </a:cubicBezTo>
                <a:cubicBezTo>
                  <a:pt x="24773" y="5177"/>
                  <a:pt x="26991" y="5269"/>
                  <a:pt x="29210" y="5269"/>
                </a:cubicBezTo>
                <a:cubicBezTo>
                  <a:pt x="30541" y="5269"/>
                  <a:pt x="31872" y="5388"/>
                  <a:pt x="33155" y="5388"/>
                </a:cubicBezTo>
                <a:cubicBezTo>
                  <a:pt x="33476" y="5388"/>
                  <a:pt x="33794" y="5380"/>
                  <a:pt x="34109" y="5362"/>
                </a:cubicBezTo>
                <a:cubicBezTo>
                  <a:pt x="35772" y="5362"/>
                  <a:pt x="37436" y="5177"/>
                  <a:pt x="39100" y="5177"/>
                </a:cubicBezTo>
                <a:cubicBezTo>
                  <a:pt x="42428" y="5177"/>
                  <a:pt x="45663" y="5269"/>
                  <a:pt x="48991" y="5269"/>
                </a:cubicBezTo>
                <a:lnTo>
                  <a:pt x="53150" y="5269"/>
                </a:lnTo>
                <a:cubicBezTo>
                  <a:pt x="54111" y="5269"/>
                  <a:pt x="55073" y="5388"/>
                  <a:pt x="56034" y="5388"/>
                </a:cubicBezTo>
                <a:cubicBezTo>
                  <a:pt x="56274" y="5388"/>
                  <a:pt x="56515" y="5380"/>
                  <a:pt x="56755" y="5362"/>
                </a:cubicBezTo>
                <a:cubicBezTo>
                  <a:pt x="58326" y="5362"/>
                  <a:pt x="59898" y="5177"/>
                  <a:pt x="61562" y="5084"/>
                </a:cubicBezTo>
                <a:cubicBezTo>
                  <a:pt x="62948" y="4992"/>
                  <a:pt x="64335" y="4807"/>
                  <a:pt x="65721" y="4715"/>
                </a:cubicBezTo>
                <a:cubicBezTo>
                  <a:pt x="66830" y="4530"/>
                  <a:pt x="65999" y="3513"/>
                  <a:pt x="65721" y="3421"/>
                </a:cubicBezTo>
                <a:cubicBezTo>
                  <a:pt x="64612" y="3143"/>
                  <a:pt x="63595" y="3051"/>
                  <a:pt x="62578" y="2866"/>
                </a:cubicBezTo>
                <a:cubicBezTo>
                  <a:pt x="61192" y="2496"/>
                  <a:pt x="59805" y="2311"/>
                  <a:pt x="58511" y="2126"/>
                </a:cubicBezTo>
                <a:cubicBezTo>
                  <a:pt x="55184" y="1849"/>
                  <a:pt x="51948" y="1757"/>
                  <a:pt x="48713" y="1572"/>
                </a:cubicBezTo>
                <a:cubicBezTo>
                  <a:pt x="46957" y="1479"/>
                  <a:pt x="45293" y="1387"/>
                  <a:pt x="43537" y="1387"/>
                </a:cubicBezTo>
                <a:cubicBezTo>
                  <a:pt x="41041" y="1387"/>
                  <a:pt x="38638" y="1572"/>
                  <a:pt x="36235" y="1572"/>
                </a:cubicBezTo>
                <a:cubicBezTo>
                  <a:pt x="33092" y="1572"/>
                  <a:pt x="29949" y="1387"/>
                  <a:pt x="26991" y="1387"/>
                </a:cubicBezTo>
                <a:cubicBezTo>
                  <a:pt x="23941" y="1295"/>
                  <a:pt x="20613" y="1110"/>
                  <a:pt x="17470" y="1017"/>
                </a:cubicBezTo>
                <a:lnTo>
                  <a:pt x="13958" y="832"/>
                </a:lnTo>
                <a:lnTo>
                  <a:pt x="8781" y="647"/>
                </a:lnTo>
                <a:cubicBezTo>
                  <a:pt x="7765" y="647"/>
                  <a:pt x="6748" y="647"/>
                  <a:pt x="5731" y="463"/>
                </a:cubicBezTo>
                <a:cubicBezTo>
                  <a:pt x="4437" y="278"/>
                  <a:pt x="3051" y="185"/>
                  <a:pt x="175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5">
    <p:bg>
      <p:bgPr>
        <a:solidFill>
          <a:schemeClr val="dk2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>
            <a:spLocks noGrp="1"/>
          </p:cNvSpPr>
          <p:nvPr>
            <p:ph type="title"/>
          </p:nvPr>
        </p:nvSpPr>
        <p:spPr>
          <a:xfrm>
            <a:off x="612652" y="539500"/>
            <a:ext cx="7818000" cy="9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28"/>
          <p:cNvSpPr/>
          <p:nvPr/>
        </p:nvSpPr>
        <p:spPr>
          <a:xfrm rot="-1799996">
            <a:off x="3003808" y="2197014"/>
            <a:ext cx="7188038" cy="3072675"/>
          </a:xfrm>
          <a:custGeom>
            <a:avLst/>
            <a:gdLst/>
            <a:ahLst/>
            <a:cxnLst/>
            <a:rect l="l" t="t" r="r" b="b"/>
            <a:pathLst>
              <a:path w="14845" h="11021" extrusionOk="0">
                <a:moveTo>
                  <a:pt x="8348" y="1"/>
                </a:moveTo>
                <a:cubicBezTo>
                  <a:pt x="5920" y="1"/>
                  <a:pt x="3373" y="1381"/>
                  <a:pt x="1843" y="3372"/>
                </a:cubicBezTo>
                <a:cubicBezTo>
                  <a:pt x="1044" y="4450"/>
                  <a:pt x="418" y="5632"/>
                  <a:pt x="1" y="6883"/>
                </a:cubicBezTo>
                <a:lnTo>
                  <a:pt x="105" y="6883"/>
                </a:lnTo>
                <a:cubicBezTo>
                  <a:pt x="1183" y="6883"/>
                  <a:pt x="2225" y="7092"/>
                  <a:pt x="3199" y="7509"/>
                </a:cubicBezTo>
                <a:cubicBezTo>
                  <a:pt x="4103" y="7926"/>
                  <a:pt x="5007" y="8448"/>
                  <a:pt x="5841" y="9004"/>
                </a:cubicBezTo>
                <a:cubicBezTo>
                  <a:pt x="6640" y="9560"/>
                  <a:pt x="7475" y="10047"/>
                  <a:pt x="8379" y="10429"/>
                </a:cubicBezTo>
                <a:cubicBezTo>
                  <a:pt x="9248" y="10812"/>
                  <a:pt x="10221" y="10985"/>
                  <a:pt x="11160" y="11020"/>
                </a:cubicBezTo>
                <a:cubicBezTo>
                  <a:pt x="11959" y="10985"/>
                  <a:pt x="12759" y="10916"/>
                  <a:pt x="13558" y="10742"/>
                </a:cubicBezTo>
                <a:cubicBezTo>
                  <a:pt x="13697" y="10360"/>
                  <a:pt x="13836" y="10012"/>
                  <a:pt x="13941" y="9595"/>
                </a:cubicBezTo>
                <a:cubicBezTo>
                  <a:pt x="14844" y="6466"/>
                  <a:pt x="14149" y="2538"/>
                  <a:pt x="11333" y="835"/>
                </a:cubicBezTo>
                <a:cubicBezTo>
                  <a:pt x="10421" y="258"/>
                  <a:pt x="9396" y="1"/>
                  <a:pt x="83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8"/>
          <p:cNvSpPr txBox="1">
            <a:spLocks noGrp="1"/>
          </p:cNvSpPr>
          <p:nvPr>
            <p:ph type="subTitle" idx="1"/>
          </p:nvPr>
        </p:nvSpPr>
        <p:spPr>
          <a:xfrm>
            <a:off x="614625" y="1753625"/>
            <a:ext cx="53523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294" name="Google Shape;294;p28"/>
          <p:cNvSpPr/>
          <p:nvPr/>
        </p:nvSpPr>
        <p:spPr>
          <a:xfrm>
            <a:off x="5022475" y="3356688"/>
            <a:ext cx="4160400" cy="178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8"/>
          <p:cNvSpPr/>
          <p:nvPr/>
        </p:nvSpPr>
        <p:spPr>
          <a:xfrm>
            <a:off x="614625" y="1558781"/>
            <a:ext cx="3291824" cy="48155"/>
          </a:xfrm>
          <a:custGeom>
            <a:avLst/>
            <a:gdLst/>
            <a:ahLst/>
            <a:cxnLst/>
            <a:rect l="l" t="t" r="r" b="b"/>
            <a:pathLst>
              <a:path w="66924" h="5388" extrusionOk="0">
                <a:moveTo>
                  <a:pt x="1757" y="1"/>
                </a:moveTo>
                <a:cubicBezTo>
                  <a:pt x="1110" y="1"/>
                  <a:pt x="1" y="1942"/>
                  <a:pt x="1480" y="2404"/>
                </a:cubicBezTo>
                <a:cubicBezTo>
                  <a:pt x="2959" y="2866"/>
                  <a:pt x="4530" y="2774"/>
                  <a:pt x="6009" y="2959"/>
                </a:cubicBezTo>
                <a:cubicBezTo>
                  <a:pt x="7488" y="3144"/>
                  <a:pt x="8967" y="3328"/>
                  <a:pt x="10446" y="3421"/>
                </a:cubicBezTo>
                <a:cubicBezTo>
                  <a:pt x="12479" y="3698"/>
                  <a:pt x="14513" y="3791"/>
                  <a:pt x="16454" y="4068"/>
                </a:cubicBezTo>
                <a:cubicBezTo>
                  <a:pt x="17563" y="4160"/>
                  <a:pt x="18580" y="4438"/>
                  <a:pt x="19689" y="4623"/>
                </a:cubicBezTo>
                <a:cubicBezTo>
                  <a:pt x="20614" y="4807"/>
                  <a:pt x="21538" y="4992"/>
                  <a:pt x="22462" y="5085"/>
                </a:cubicBezTo>
                <a:cubicBezTo>
                  <a:pt x="24773" y="5177"/>
                  <a:pt x="26992" y="5177"/>
                  <a:pt x="29302" y="5270"/>
                </a:cubicBezTo>
                <a:cubicBezTo>
                  <a:pt x="30634" y="5270"/>
                  <a:pt x="31905" y="5388"/>
                  <a:pt x="33213" y="5388"/>
                </a:cubicBezTo>
                <a:cubicBezTo>
                  <a:pt x="33540" y="5388"/>
                  <a:pt x="33869" y="5381"/>
                  <a:pt x="34202" y="5362"/>
                </a:cubicBezTo>
                <a:cubicBezTo>
                  <a:pt x="35865" y="5362"/>
                  <a:pt x="37529" y="5177"/>
                  <a:pt x="39193" y="5177"/>
                </a:cubicBezTo>
                <a:cubicBezTo>
                  <a:pt x="42151" y="5177"/>
                  <a:pt x="45109" y="5177"/>
                  <a:pt x="48067" y="5270"/>
                </a:cubicBezTo>
                <a:lnTo>
                  <a:pt x="53243" y="5270"/>
                </a:lnTo>
                <a:cubicBezTo>
                  <a:pt x="54445" y="5270"/>
                  <a:pt x="55646" y="5362"/>
                  <a:pt x="56848" y="5362"/>
                </a:cubicBezTo>
                <a:cubicBezTo>
                  <a:pt x="58419" y="5362"/>
                  <a:pt x="59991" y="5177"/>
                  <a:pt x="61562" y="5085"/>
                </a:cubicBezTo>
                <a:cubicBezTo>
                  <a:pt x="62949" y="4900"/>
                  <a:pt x="64428" y="4807"/>
                  <a:pt x="65814" y="4623"/>
                </a:cubicBezTo>
                <a:cubicBezTo>
                  <a:pt x="66923" y="4530"/>
                  <a:pt x="66091" y="3513"/>
                  <a:pt x="65722" y="3421"/>
                </a:cubicBezTo>
                <a:cubicBezTo>
                  <a:pt x="64705" y="3144"/>
                  <a:pt x="63688" y="2959"/>
                  <a:pt x="62671" y="2774"/>
                </a:cubicBezTo>
                <a:cubicBezTo>
                  <a:pt x="61285" y="2589"/>
                  <a:pt x="59898" y="2219"/>
                  <a:pt x="58512" y="2127"/>
                </a:cubicBezTo>
                <a:cubicBezTo>
                  <a:pt x="55277" y="1849"/>
                  <a:pt x="52041" y="1665"/>
                  <a:pt x="48806" y="1572"/>
                </a:cubicBezTo>
                <a:lnTo>
                  <a:pt x="48159" y="1572"/>
                </a:lnTo>
                <a:cubicBezTo>
                  <a:pt x="46680" y="1480"/>
                  <a:pt x="45109" y="1387"/>
                  <a:pt x="43537" y="1387"/>
                </a:cubicBezTo>
                <a:cubicBezTo>
                  <a:pt x="41134" y="1387"/>
                  <a:pt x="38731" y="1572"/>
                  <a:pt x="36235" y="1572"/>
                </a:cubicBezTo>
                <a:cubicBezTo>
                  <a:pt x="33185" y="1572"/>
                  <a:pt x="30042" y="1480"/>
                  <a:pt x="26992" y="1387"/>
                </a:cubicBezTo>
                <a:cubicBezTo>
                  <a:pt x="23941" y="1202"/>
                  <a:pt x="20706" y="1110"/>
                  <a:pt x="17471" y="1018"/>
                </a:cubicBezTo>
                <a:lnTo>
                  <a:pt x="14051" y="833"/>
                </a:lnTo>
                <a:lnTo>
                  <a:pt x="8874" y="648"/>
                </a:lnTo>
                <a:cubicBezTo>
                  <a:pt x="7858" y="648"/>
                  <a:pt x="6841" y="648"/>
                  <a:pt x="5824" y="463"/>
                </a:cubicBezTo>
                <a:cubicBezTo>
                  <a:pt x="4438" y="278"/>
                  <a:pt x="3143" y="186"/>
                  <a:pt x="175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8"/>
          <p:cNvSpPr txBox="1"/>
          <p:nvPr/>
        </p:nvSpPr>
        <p:spPr>
          <a:xfrm>
            <a:off x="5529025" y="2920925"/>
            <a:ext cx="2994900" cy="10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rPr>
              <a:t>CREDITS: This presentation template was created by </a:t>
            </a:r>
            <a:r>
              <a:rPr lang="en" sz="1400" b="1">
                <a:solidFill>
                  <a:schemeClr val="hlink"/>
                </a:solidFill>
                <a:uFill>
                  <a:noFill/>
                </a:uFill>
                <a:latin typeface="Niramit"/>
                <a:ea typeface="Niramit"/>
                <a:cs typeface="Niramit"/>
                <a:sym typeface="Niramit"/>
                <a:hlinkClick r:id="rId2"/>
              </a:rPr>
              <a:t>Slidesgo</a:t>
            </a:r>
            <a:r>
              <a:rPr lang="en" sz="1400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rPr>
              <a:t>, including icons by </a:t>
            </a:r>
            <a:r>
              <a:rPr lang="en" sz="1400" b="1">
                <a:solidFill>
                  <a:schemeClr val="hlink"/>
                </a:solidFill>
                <a:uFill>
                  <a:noFill/>
                </a:uFill>
                <a:latin typeface="Niramit"/>
                <a:ea typeface="Niramit"/>
                <a:cs typeface="Niramit"/>
                <a:sym typeface="Niramit"/>
                <a:hlinkClick r:id="rId3"/>
              </a:rPr>
              <a:t>Flaticon</a:t>
            </a:r>
            <a:r>
              <a:rPr lang="en" sz="1400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rPr>
              <a:t>, and infographics &amp; images by </a:t>
            </a:r>
            <a:r>
              <a:rPr lang="en" sz="1400" b="1">
                <a:solidFill>
                  <a:schemeClr val="hlink"/>
                </a:solidFill>
                <a:uFill>
                  <a:noFill/>
                </a:uFill>
                <a:latin typeface="Niramit"/>
                <a:ea typeface="Niramit"/>
                <a:cs typeface="Niramit"/>
                <a:sym typeface="Niramit"/>
                <a:hlinkClick r:id="rId4"/>
              </a:rPr>
              <a:t>Freepik</a:t>
            </a:r>
            <a:r>
              <a:rPr lang="en" sz="1400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rPr>
              <a:t>. </a:t>
            </a:r>
            <a:endParaRPr sz="1400">
              <a:solidFill>
                <a:srgbClr val="FFFFFF"/>
              </a:solidFill>
              <a:latin typeface="Niramit"/>
              <a:ea typeface="Niramit"/>
              <a:cs typeface="Niramit"/>
              <a:sym typeface="Niramit"/>
            </a:endParaRPr>
          </a:p>
        </p:txBody>
      </p:sp>
      <p:sp>
        <p:nvSpPr>
          <p:cNvPr id="297" name="Google Shape;297;p28"/>
          <p:cNvSpPr txBox="1">
            <a:spLocks noGrp="1"/>
          </p:cNvSpPr>
          <p:nvPr>
            <p:ph type="subTitle" idx="2"/>
          </p:nvPr>
        </p:nvSpPr>
        <p:spPr>
          <a:xfrm>
            <a:off x="614625" y="2245025"/>
            <a:ext cx="3852000" cy="10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98" name="Google Shape;298;p28"/>
          <p:cNvGrpSpPr/>
          <p:nvPr/>
        </p:nvGrpSpPr>
        <p:grpSpPr>
          <a:xfrm rot="-5400000" flipH="1">
            <a:off x="7837931" y="646701"/>
            <a:ext cx="390683" cy="902746"/>
            <a:chOff x="7400975" y="1640963"/>
            <a:chExt cx="223375" cy="516150"/>
          </a:xfrm>
        </p:grpSpPr>
        <p:sp>
          <p:nvSpPr>
            <p:cNvPr id="299" name="Google Shape;299;p28"/>
            <p:cNvSpPr/>
            <p:nvPr/>
          </p:nvSpPr>
          <p:spPr>
            <a:xfrm>
              <a:off x="7447025" y="1784363"/>
              <a:ext cx="26100" cy="75375"/>
            </a:xfrm>
            <a:custGeom>
              <a:avLst/>
              <a:gdLst/>
              <a:ahLst/>
              <a:cxnLst/>
              <a:rect l="l" t="t" r="r" b="b"/>
              <a:pathLst>
                <a:path w="1044" h="3015" extrusionOk="0">
                  <a:moveTo>
                    <a:pt x="592" y="0"/>
                  </a:moveTo>
                  <a:cubicBezTo>
                    <a:pt x="418" y="0"/>
                    <a:pt x="1" y="452"/>
                    <a:pt x="1" y="1738"/>
                  </a:cubicBezTo>
                  <a:cubicBezTo>
                    <a:pt x="1" y="2658"/>
                    <a:pt x="188" y="3015"/>
                    <a:pt x="426" y="3015"/>
                  </a:cubicBezTo>
                  <a:cubicBezTo>
                    <a:pt x="512" y="3015"/>
                    <a:pt x="604" y="2968"/>
                    <a:pt x="696" y="2885"/>
                  </a:cubicBezTo>
                  <a:cubicBezTo>
                    <a:pt x="1009" y="2573"/>
                    <a:pt x="1043" y="1738"/>
                    <a:pt x="1009" y="1182"/>
                  </a:cubicBezTo>
                  <a:cubicBezTo>
                    <a:pt x="1009" y="626"/>
                    <a:pt x="870" y="0"/>
                    <a:pt x="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7573050" y="1799138"/>
              <a:ext cx="26100" cy="75525"/>
            </a:xfrm>
            <a:custGeom>
              <a:avLst/>
              <a:gdLst/>
              <a:ahLst/>
              <a:cxnLst/>
              <a:rect l="l" t="t" r="r" b="b"/>
              <a:pathLst>
                <a:path w="1044" h="3021" extrusionOk="0">
                  <a:moveTo>
                    <a:pt x="591" y="0"/>
                  </a:moveTo>
                  <a:cubicBezTo>
                    <a:pt x="417" y="0"/>
                    <a:pt x="0" y="487"/>
                    <a:pt x="0" y="1738"/>
                  </a:cubicBezTo>
                  <a:cubicBezTo>
                    <a:pt x="0" y="2673"/>
                    <a:pt x="184" y="3020"/>
                    <a:pt x="417" y="3020"/>
                  </a:cubicBezTo>
                  <a:cubicBezTo>
                    <a:pt x="505" y="3020"/>
                    <a:pt x="600" y="2971"/>
                    <a:pt x="695" y="2885"/>
                  </a:cubicBezTo>
                  <a:cubicBezTo>
                    <a:pt x="1008" y="2573"/>
                    <a:pt x="1043" y="1773"/>
                    <a:pt x="1043" y="1217"/>
                  </a:cubicBezTo>
                  <a:cubicBezTo>
                    <a:pt x="1043" y="661"/>
                    <a:pt x="869" y="35"/>
                    <a:pt x="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7496575" y="1923413"/>
              <a:ext cx="26075" cy="75525"/>
            </a:xfrm>
            <a:custGeom>
              <a:avLst/>
              <a:gdLst/>
              <a:ahLst/>
              <a:cxnLst/>
              <a:rect l="l" t="t" r="r" b="b"/>
              <a:pathLst>
                <a:path w="1043" h="3021" extrusionOk="0">
                  <a:moveTo>
                    <a:pt x="626" y="0"/>
                  </a:moveTo>
                  <a:cubicBezTo>
                    <a:pt x="417" y="0"/>
                    <a:pt x="0" y="487"/>
                    <a:pt x="0" y="1738"/>
                  </a:cubicBezTo>
                  <a:cubicBezTo>
                    <a:pt x="0" y="2673"/>
                    <a:pt x="202" y="3020"/>
                    <a:pt x="432" y="3020"/>
                  </a:cubicBezTo>
                  <a:cubicBezTo>
                    <a:pt x="519" y="3020"/>
                    <a:pt x="610" y="2971"/>
                    <a:pt x="695" y="2885"/>
                  </a:cubicBezTo>
                  <a:cubicBezTo>
                    <a:pt x="1043" y="2573"/>
                    <a:pt x="1043" y="1738"/>
                    <a:pt x="1043" y="1182"/>
                  </a:cubicBezTo>
                  <a:cubicBezTo>
                    <a:pt x="1008" y="661"/>
                    <a:pt x="904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7400975" y="1989463"/>
              <a:ext cx="26075" cy="75375"/>
            </a:xfrm>
            <a:custGeom>
              <a:avLst/>
              <a:gdLst/>
              <a:ahLst/>
              <a:cxnLst/>
              <a:rect l="l" t="t" r="r" b="b"/>
              <a:pathLst>
                <a:path w="1043" h="3015" extrusionOk="0">
                  <a:moveTo>
                    <a:pt x="626" y="0"/>
                  </a:moveTo>
                  <a:cubicBezTo>
                    <a:pt x="417" y="0"/>
                    <a:pt x="0" y="452"/>
                    <a:pt x="0" y="1738"/>
                  </a:cubicBezTo>
                  <a:cubicBezTo>
                    <a:pt x="0" y="2658"/>
                    <a:pt x="207" y="3015"/>
                    <a:pt x="440" y="3015"/>
                  </a:cubicBezTo>
                  <a:cubicBezTo>
                    <a:pt x="525" y="3015"/>
                    <a:pt x="612" y="2968"/>
                    <a:pt x="695" y="2885"/>
                  </a:cubicBezTo>
                  <a:cubicBezTo>
                    <a:pt x="1043" y="2573"/>
                    <a:pt x="1043" y="1738"/>
                    <a:pt x="1043" y="1182"/>
                  </a:cubicBezTo>
                  <a:cubicBezTo>
                    <a:pt x="1008" y="626"/>
                    <a:pt x="869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7598250" y="2004238"/>
              <a:ext cx="26100" cy="75525"/>
            </a:xfrm>
            <a:custGeom>
              <a:avLst/>
              <a:gdLst/>
              <a:ahLst/>
              <a:cxnLst/>
              <a:rect l="l" t="t" r="r" b="b"/>
              <a:pathLst>
                <a:path w="1044" h="3021" extrusionOk="0">
                  <a:moveTo>
                    <a:pt x="591" y="0"/>
                  </a:moveTo>
                  <a:cubicBezTo>
                    <a:pt x="417" y="0"/>
                    <a:pt x="0" y="487"/>
                    <a:pt x="0" y="1738"/>
                  </a:cubicBezTo>
                  <a:cubicBezTo>
                    <a:pt x="0" y="2673"/>
                    <a:pt x="202" y="3020"/>
                    <a:pt x="433" y="3020"/>
                  </a:cubicBezTo>
                  <a:cubicBezTo>
                    <a:pt x="519" y="3020"/>
                    <a:pt x="610" y="2971"/>
                    <a:pt x="696" y="2885"/>
                  </a:cubicBezTo>
                  <a:cubicBezTo>
                    <a:pt x="1043" y="2573"/>
                    <a:pt x="1043" y="1738"/>
                    <a:pt x="1043" y="1217"/>
                  </a:cubicBezTo>
                  <a:cubicBezTo>
                    <a:pt x="1008" y="661"/>
                    <a:pt x="904" y="35"/>
                    <a:pt x="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7496575" y="2082438"/>
              <a:ext cx="26075" cy="74675"/>
            </a:xfrm>
            <a:custGeom>
              <a:avLst/>
              <a:gdLst/>
              <a:ahLst/>
              <a:cxnLst/>
              <a:rect l="l" t="t" r="r" b="b"/>
              <a:pathLst>
                <a:path w="1043" h="2987" extrusionOk="0">
                  <a:moveTo>
                    <a:pt x="626" y="1"/>
                  </a:moveTo>
                  <a:cubicBezTo>
                    <a:pt x="417" y="1"/>
                    <a:pt x="0" y="453"/>
                    <a:pt x="0" y="1739"/>
                  </a:cubicBezTo>
                  <a:cubicBezTo>
                    <a:pt x="0" y="2646"/>
                    <a:pt x="201" y="2987"/>
                    <a:pt x="430" y="2987"/>
                  </a:cubicBezTo>
                  <a:cubicBezTo>
                    <a:pt x="518" y="2987"/>
                    <a:pt x="609" y="2937"/>
                    <a:pt x="695" y="2851"/>
                  </a:cubicBezTo>
                  <a:cubicBezTo>
                    <a:pt x="1043" y="2538"/>
                    <a:pt x="1043" y="1739"/>
                    <a:pt x="1043" y="1183"/>
                  </a:cubicBezTo>
                  <a:cubicBezTo>
                    <a:pt x="1043" y="626"/>
                    <a:pt x="904" y="1"/>
                    <a:pt x="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7538275" y="1640963"/>
              <a:ext cx="26100" cy="75375"/>
            </a:xfrm>
            <a:custGeom>
              <a:avLst/>
              <a:gdLst/>
              <a:ahLst/>
              <a:cxnLst/>
              <a:rect l="l" t="t" r="r" b="b"/>
              <a:pathLst>
                <a:path w="1044" h="3015" extrusionOk="0">
                  <a:moveTo>
                    <a:pt x="626" y="0"/>
                  </a:moveTo>
                  <a:cubicBezTo>
                    <a:pt x="418" y="0"/>
                    <a:pt x="1" y="487"/>
                    <a:pt x="1" y="1738"/>
                  </a:cubicBezTo>
                  <a:cubicBezTo>
                    <a:pt x="1" y="2658"/>
                    <a:pt x="207" y="3015"/>
                    <a:pt x="441" y="3015"/>
                  </a:cubicBezTo>
                  <a:cubicBezTo>
                    <a:pt x="525" y="3015"/>
                    <a:pt x="613" y="2968"/>
                    <a:pt x="696" y="2886"/>
                  </a:cubicBezTo>
                  <a:cubicBezTo>
                    <a:pt x="1044" y="2573"/>
                    <a:pt x="1044" y="1738"/>
                    <a:pt x="1044" y="1182"/>
                  </a:cubicBezTo>
                  <a:cubicBezTo>
                    <a:pt x="1009" y="626"/>
                    <a:pt x="870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">
    <p:bg>
      <p:bgPr>
        <a:solidFill>
          <a:schemeClr val="dk2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/>
          <p:nvPr/>
        </p:nvSpPr>
        <p:spPr>
          <a:xfrm rot="3166303" flipH="1">
            <a:off x="4739920" y="-1601466"/>
            <a:ext cx="7390665" cy="5399056"/>
          </a:xfrm>
          <a:custGeom>
            <a:avLst/>
            <a:gdLst/>
            <a:ahLst/>
            <a:cxnLst/>
            <a:rect l="l" t="t" r="r" b="b"/>
            <a:pathLst>
              <a:path w="45748" h="33420" extrusionOk="0">
                <a:moveTo>
                  <a:pt x="29848" y="1"/>
                </a:moveTo>
                <a:cubicBezTo>
                  <a:pt x="28388" y="1"/>
                  <a:pt x="26879" y="242"/>
                  <a:pt x="25342" y="647"/>
                </a:cubicBezTo>
                <a:cubicBezTo>
                  <a:pt x="23666" y="1095"/>
                  <a:pt x="22073" y="1222"/>
                  <a:pt x="20499" y="1222"/>
                </a:cubicBezTo>
                <a:cubicBezTo>
                  <a:pt x="18403" y="1222"/>
                  <a:pt x="16338" y="996"/>
                  <a:pt x="14147" y="996"/>
                </a:cubicBezTo>
                <a:cubicBezTo>
                  <a:pt x="13378" y="996"/>
                  <a:pt x="12592" y="1024"/>
                  <a:pt x="11785" y="1099"/>
                </a:cubicBezTo>
                <a:cubicBezTo>
                  <a:pt x="8030" y="1447"/>
                  <a:pt x="4241" y="3046"/>
                  <a:pt x="2121" y="6175"/>
                </a:cubicBezTo>
                <a:cubicBezTo>
                  <a:pt x="0" y="9269"/>
                  <a:pt x="139" y="14031"/>
                  <a:pt x="3059" y="16430"/>
                </a:cubicBezTo>
                <a:cubicBezTo>
                  <a:pt x="4589" y="17702"/>
                  <a:pt x="6501" y="18133"/>
                  <a:pt x="8503" y="18133"/>
                </a:cubicBezTo>
                <a:cubicBezTo>
                  <a:pt x="10277" y="18133"/>
                  <a:pt x="12121" y="17795"/>
                  <a:pt x="13836" y="17403"/>
                </a:cubicBezTo>
                <a:cubicBezTo>
                  <a:pt x="15929" y="16905"/>
                  <a:pt x="18159" y="16384"/>
                  <a:pt x="20297" y="16384"/>
                </a:cubicBezTo>
                <a:cubicBezTo>
                  <a:pt x="21887" y="16384"/>
                  <a:pt x="23427" y="16672"/>
                  <a:pt x="24821" y="17473"/>
                </a:cubicBezTo>
                <a:cubicBezTo>
                  <a:pt x="27880" y="19280"/>
                  <a:pt x="29096" y="22965"/>
                  <a:pt x="30452" y="26233"/>
                </a:cubicBezTo>
                <a:cubicBezTo>
                  <a:pt x="31808" y="29535"/>
                  <a:pt x="34102" y="33046"/>
                  <a:pt x="37648" y="33394"/>
                </a:cubicBezTo>
                <a:cubicBezTo>
                  <a:pt x="37824" y="33411"/>
                  <a:pt x="37999" y="33420"/>
                  <a:pt x="38173" y="33420"/>
                </a:cubicBezTo>
                <a:cubicBezTo>
                  <a:pt x="41489" y="33420"/>
                  <a:pt x="44256" y="30336"/>
                  <a:pt x="44983" y="27032"/>
                </a:cubicBezTo>
                <a:cubicBezTo>
                  <a:pt x="45748" y="23591"/>
                  <a:pt x="44809" y="20010"/>
                  <a:pt x="43871" y="16569"/>
                </a:cubicBezTo>
                <a:cubicBezTo>
                  <a:pt x="42550" y="11772"/>
                  <a:pt x="41090" y="6766"/>
                  <a:pt x="37579" y="3220"/>
                </a:cubicBezTo>
                <a:cubicBezTo>
                  <a:pt x="35271" y="889"/>
                  <a:pt x="32648" y="1"/>
                  <a:pt x="298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29"/>
          <p:cNvGrpSpPr/>
          <p:nvPr/>
        </p:nvGrpSpPr>
        <p:grpSpPr>
          <a:xfrm rot="-5400000" flipH="1">
            <a:off x="7860841" y="646701"/>
            <a:ext cx="390683" cy="902746"/>
            <a:chOff x="7400975" y="1640963"/>
            <a:chExt cx="223375" cy="516150"/>
          </a:xfrm>
        </p:grpSpPr>
        <p:sp>
          <p:nvSpPr>
            <p:cNvPr id="309" name="Google Shape;309;p29"/>
            <p:cNvSpPr/>
            <p:nvPr/>
          </p:nvSpPr>
          <p:spPr>
            <a:xfrm>
              <a:off x="7447025" y="1784363"/>
              <a:ext cx="26100" cy="75375"/>
            </a:xfrm>
            <a:custGeom>
              <a:avLst/>
              <a:gdLst/>
              <a:ahLst/>
              <a:cxnLst/>
              <a:rect l="l" t="t" r="r" b="b"/>
              <a:pathLst>
                <a:path w="1044" h="3015" extrusionOk="0">
                  <a:moveTo>
                    <a:pt x="592" y="0"/>
                  </a:moveTo>
                  <a:cubicBezTo>
                    <a:pt x="418" y="0"/>
                    <a:pt x="1" y="452"/>
                    <a:pt x="1" y="1738"/>
                  </a:cubicBezTo>
                  <a:cubicBezTo>
                    <a:pt x="1" y="2658"/>
                    <a:pt x="188" y="3015"/>
                    <a:pt x="426" y="3015"/>
                  </a:cubicBezTo>
                  <a:cubicBezTo>
                    <a:pt x="512" y="3015"/>
                    <a:pt x="604" y="2968"/>
                    <a:pt x="696" y="2885"/>
                  </a:cubicBezTo>
                  <a:cubicBezTo>
                    <a:pt x="1009" y="2573"/>
                    <a:pt x="1043" y="1738"/>
                    <a:pt x="1009" y="1182"/>
                  </a:cubicBezTo>
                  <a:cubicBezTo>
                    <a:pt x="1009" y="626"/>
                    <a:pt x="870" y="0"/>
                    <a:pt x="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7573050" y="1799138"/>
              <a:ext cx="26100" cy="75525"/>
            </a:xfrm>
            <a:custGeom>
              <a:avLst/>
              <a:gdLst/>
              <a:ahLst/>
              <a:cxnLst/>
              <a:rect l="l" t="t" r="r" b="b"/>
              <a:pathLst>
                <a:path w="1044" h="3021" extrusionOk="0">
                  <a:moveTo>
                    <a:pt x="591" y="0"/>
                  </a:moveTo>
                  <a:cubicBezTo>
                    <a:pt x="417" y="0"/>
                    <a:pt x="0" y="487"/>
                    <a:pt x="0" y="1738"/>
                  </a:cubicBezTo>
                  <a:cubicBezTo>
                    <a:pt x="0" y="2673"/>
                    <a:pt x="184" y="3020"/>
                    <a:pt x="417" y="3020"/>
                  </a:cubicBezTo>
                  <a:cubicBezTo>
                    <a:pt x="505" y="3020"/>
                    <a:pt x="600" y="2971"/>
                    <a:pt x="695" y="2885"/>
                  </a:cubicBezTo>
                  <a:cubicBezTo>
                    <a:pt x="1008" y="2573"/>
                    <a:pt x="1043" y="1773"/>
                    <a:pt x="1043" y="1217"/>
                  </a:cubicBezTo>
                  <a:cubicBezTo>
                    <a:pt x="1043" y="661"/>
                    <a:pt x="869" y="35"/>
                    <a:pt x="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7496575" y="1923413"/>
              <a:ext cx="26075" cy="75525"/>
            </a:xfrm>
            <a:custGeom>
              <a:avLst/>
              <a:gdLst/>
              <a:ahLst/>
              <a:cxnLst/>
              <a:rect l="l" t="t" r="r" b="b"/>
              <a:pathLst>
                <a:path w="1043" h="3021" extrusionOk="0">
                  <a:moveTo>
                    <a:pt x="626" y="0"/>
                  </a:moveTo>
                  <a:cubicBezTo>
                    <a:pt x="417" y="0"/>
                    <a:pt x="0" y="487"/>
                    <a:pt x="0" y="1738"/>
                  </a:cubicBezTo>
                  <a:cubicBezTo>
                    <a:pt x="0" y="2673"/>
                    <a:pt x="202" y="3020"/>
                    <a:pt x="432" y="3020"/>
                  </a:cubicBezTo>
                  <a:cubicBezTo>
                    <a:pt x="519" y="3020"/>
                    <a:pt x="610" y="2971"/>
                    <a:pt x="695" y="2885"/>
                  </a:cubicBezTo>
                  <a:cubicBezTo>
                    <a:pt x="1043" y="2573"/>
                    <a:pt x="1043" y="1738"/>
                    <a:pt x="1043" y="1182"/>
                  </a:cubicBezTo>
                  <a:cubicBezTo>
                    <a:pt x="1008" y="661"/>
                    <a:pt x="904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7400975" y="1989463"/>
              <a:ext cx="26075" cy="75375"/>
            </a:xfrm>
            <a:custGeom>
              <a:avLst/>
              <a:gdLst/>
              <a:ahLst/>
              <a:cxnLst/>
              <a:rect l="l" t="t" r="r" b="b"/>
              <a:pathLst>
                <a:path w="1043" h="3015" extrusionOk="0">
                  <a:moveTo>
                    <a:pt x="626" y="0"/>
                  </a:moveTo>
                  <a:cubicBezTo>
                    <a:pt x="417" y="0"/>
                    <a:pt x="0" y="452"/>
                    <a:pt x="0" y="1738"/>
                  </a:cubicBezTo>
                  <a:cubicBezTo>
                    <a:pt x="0" y="2658"/>
                    <a:pt x="207" y="3015"/>
                    <a:pt x="440" y="3015"/>
                  </a:cubicBezTo>
                  <a:cubicBezTo>
                    <a:pt x="525" y="3015"/>
                    <a:pt x="612" y="2968"/>
                    <a:pt x="695" y="2885"/>
                  </a:cubicBezTo>
                  <a:cubicBezTo>
                    <a:pt x="1043" y="2573"/>
                    <a:pt x="1043" y="1738"/>
                    <a:pt x="1043" y="1182"/>
                  </a:cubicBezTo>
                  <a:cubicBezTo>
                    <a:pt x="1008" y="626"/>
                    <a:pt x="869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7598250" y="2004238"/>
              <a:ext cx="26100" cy="75525"/>
            </a:xfrm>
            <a:custGeom>
              <a:avLst/>
              <a:gdLst/>
              <a:ahLst/>
              <a:cxnLst/>
              <a:rect l="l" t="t" r="r" b="b"/>
              <a:pathLst>
                <a:path w="1044" h="3021" extrusionOk="0">
                  <a:moveTo>
                    <a:pt x="591" y="0"/>
                  </a:moveTo>
                  <a:cubicBezTo>
                    <a:pt x="417" y="0"/>
                    <a:pt x="0" y="487"/>
                    <a:pt x="0" y="1738"/>
                  </a:cubicBezTo>
                  <a:cubicBezTo>
                    <a:pt x="0" y="2673"/>
                    <a:pt x="202" y="3020"/>
                    <a:pt x="433" y="3020"/>
                  </a:cubicBezTo>
                  <a:cubicBezTo>
                    <a:pt x="519" y="3020"/>
                    <a:pt x="610" y="2971"/>
                    <a:pt x="696" y="2885"/>
                  </a:cubicBezTo>
                  <a:cubicBezTo>
                    <a:pt x="1043" y="2573"/>
                    <a:pt x="1043" y="1738"/>
                    <a:pt x="1043" y="1217"/>
                  </a:cubicBezTo>
                  <a:cubicBezTo>
                    <a:pt x="1008" y="661"/>
                    <a:pt x="904" y="35"/>
                    <a:pt x="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7496575" y="2082438"/>
              <a:ext cx="26075" cy="74675"/>
            </a:xfrm>
            <a:custGeom>
              <a:avLst/>
              <a:gdLst/>
              <a:ahLst/>
              <a:cxnLst/>
              <a:rect l="l" t="t" r="r" b="b"/>
              <a:pathLst>
                <a:path w="1043" h="2987" extrusionOk="0">
                  <a:moveTo>
                    <a:pt x="626" y="1"/>
                  </a:moveTo>
                  <a:cubicBezTo>
                    <a:pt x="417" y="1"/>
                    <a:pt x="0" y="453"/>
                    <a:pt x="0" y="1739"/>
                  </a:cubicBezTo>
                  <a:cubicBezTo>
                    <a:pt x="0" y="2646"/>
                    <a:pt x="201" y="2987"/>
                    <a:pt x="430" y="2987"/>
                  </a:cubicBezTo>
                  <a:cubicBezTo>
                    <a:pt x="518" y="2987"/>
                    <a:pt x="609" y="2937"/>
                    <a:pt x="695" y="2851"/>
                  </a:cubicBezTo>
                  <a:cubicBezTo>
                    <a:pt x="1043" y="2538"/>
                    <a:pt x="1043" y="1739"/>
                    <a:pt x="1043" y="1183"/>
                  </a:cubicBezTo>
                  <a:cubicBezTo>
                    <a:pt x="1043" y="626"/>
                    <a:pt x="904" y="1"/>
                    <a:pt x="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7538275" y="1640963"/>
              <a:ext cx="26100" cy="75375"/>
            </a:xfrm>
            <a:custGeom>
              <a:avLst/>
              <a:gdLst/>
              <a:ahLst/>
              <a:cxnLst/>
              <a:rect l="l" t="t" r="r" b="b"/>
              <a:pathLst>
                <a:path w="1044" h="3015" extrusionOk="0">
                  <a:moveTo>
                    <a:pt x="626" y="0"/>
                  </a:moveTo>
                  <a:cubicBezTo>
                    <a:pt x="418" y="0"/>
                    <a:pt x="1" y="487"/>
                    <a:pt x="1" y="1738"/>
                  </a:cubicBezTo>
                  <a:cubicBezTo>
                    <a:pt x="1" y="2658"/>
                    <a:pt x="207" y="3015"/>
                    <a:pt x="441" y="3015"/>
                  </a:cubicBezTo>
                  <a:cubicBezTo>
                    <a:pt x="525" y="3015"/>
                    <a:pt x="613" y="2968"/>
                    <a:pt x="696" y="2886"/>
                  </a:cubicBezTo>
                  <a:cubicBezTo>
                    <a:pt x="1044" y="2573"/>
                    <a:pt x="1044" y="1738"/>
                    <a:pt x="1044" y="1182"/>
                  </a:cubicBezTo>
                  <a:cubicBezTo>
                    <a:pt x="1009" y="626"/>
                    <a:pt x="870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" name="Google Shape;316;p29"/>
          <p:cNvSpPr/>
          <p:nvPr/>
        </p:nvSpPr>
        <p:spPr>
          <a:xfrm rot="-3261969" flipH="1">
            <a:off x="4956913" y="199529"/>
            <a:ext cx="524404" cy="680930"/>
          </a:xfrm>
          <a:custGeom>
            <a:avLst/>
            <a:gdLst/>
            <a:ahLst/>
            <a:cxnLst/>
            <a:rect l="l" t="t" r="r" b="b"/>
            <a:pathLst>
              <a:path w="1849" h="2401" extrusionOk="0">
                <a:moveTo>
                  <a:pt x="1075" y="0"/>
                </a:moveTo>
                <a:cubicBezTo>
                  <a:pt x="1034" y="0"/>
                  <a:pt x="990" y="5"/>
                  <a:pt x="945" y="17"/>
                </a:cubicBezTo>
                <a:cubicBezTo>
                  <a:pt x="562" y="52"/>
                  <a:pt x="145" y="434"/>
                  <a:pt x="75" y="1373"/>
                </a:cubicBezTo>
                <a:cubicBezTo>
                  <a:pt x="0" y="2050"/>
                  <a:pt x="395" y="2401"/>
                  <a:pt x="817" y="2401"/>
                </a:cubicBezTo>
                <a:cubicBezTo>
                  <a:pt x="980" y="2401"/>
                  <a:pt x="1147" y="2348"/>
                  <a:pt x="1292" y="2242"/>
                </a:cubicBezTo>
                <a:cubicBezTo>
                  <a:pt x="1848" y="1859"/>
                  <a:pt x="1744" y="990"/>
                  <a:pt x="1709" y="816"/>
                </a:cubicBezTo>
                <a:cubicBezTo>
                  <a:pt x="1677" y="657"/>
                  <a:pt x="1529" y="0"/>
                  <a:pt x="1075" y="0"/>
                </a:cubicBezTo>
                <a:close/>
              </a:path>
            </a:pathLst>
          </a:custGeom>
          <a:solidFill>
            <a:srgbClr val="4666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7">
    <p:bg>
      <p:bgPr>
        <a:solidFill>
          <a:schemeClr val="dk2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/>
          <p:nvPr/>
        </p:nvSpPr>
        <p:spPr>
          <a:xfrm rot="4809162">
            <a:off x="439503" y="4000580"/>
            <a:ext cx="433709" cy="566924"/>
          </a:xfrm>
          <a:custGeom>
            <a:avLst/>
            <a:gdLst/>
            <a:ahLst/>
            <a:cxnLst/>
            <a:rect l="l" t="t" r="r" b="b"/>
            <a:pathLst>
              <a:path w="1859" h="2430" extrusionOk="0">
                <a:moveTo>
                  <a:pt x="1032" y="0"/>
                </a:moveTo>
                <a:cubicBezTo>
                  <a:pt x="996" y="0"/>
                  <a:pt x="959" y="4"/>
                  <a:pt x="920" y="10"/>
                </a:cubicBezTo>
                <a:cubicBezTo>
                  <a:pt x="572" y="80"/>
                  <a:pt x="155" y="462"/>
                  <a:pt x="51" y="1401"/>
                </a:cubicBezTo>
                <a:cubicBezTo>
                  <a:pt x="1" y="2078"/>
                  <a:pt x="385" y="2429"/>
                  <a:pt x="811" y="2429"/>
                </a:cubicBezTo>
                <a:cubicBezTo>
                  <a:pt x="976" y="2429"/>
                  <a:pt x="1147" y="2377"/>
                  <a:pt x="1302" y="2270"/>
                </a:cubicBezTo>
                <a:cubicBezTo>
                  <a:pt x="1859" y="1853"/>
                  <a:pt x="1754" y="1019"/>
                  <a:pt x="1720" y="845"/>
                </a:cubicBezTo>
                <a:cubicBezTo>
                  <a:pt x="1687" y="650"/>
                  <a:pt x="1533" y="0"/>
                  <a:pt x="1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0"/>
          <p:cNvSpPr/>
          <p:nvPr/>
        </p:nvSpPr>
        <p:spPr>
          <a:xfrm rot="5400000">
            <a:off x="-31022" y="3434053"/>
            <a:ext cx="420496" cy="2033956"/>
          </a:xfrm>
          <a:custGeom>
            <a:avLst/>
            <a:gdLst/>
            <a:ahLst/>
            <a:cxnLst/>
            <a:rect l="l" t="t" r="r" b="b"/>
            <a:pathLst>
              <a:path w="5248" h="25384" extrusionOk="0">
                <a:moveTo>
                  <a:pt x="483" y="1"/>
                </a:moveTo>
                <a:cubicBezTo>
                  <a:pt x="216" y="1"/>
                  <a:pt x="0" y="159"/>
                  <a:pt x="451" y="397"/>
                </a:cubicBezTo>
                <a:cubicBezTo>
                  <a:pt x="1041" y="675"/>
                  <a:pt x="1598" y="1023"/>
                  <a:pt x="2119" y="1440"/>
                </a:cubicBezTo>
                <a:cubicBezTo>
                  <a:pt x="3232" y="2413"/>
                  <a:pt x="4031" y="3734"/>
                  <a:pt x="4413" y="5194"/>
                </a:cubicBezTo>
                <a:cubicBezTo>
                  <a:pt x="4448" y="5403"/>
                  <a:pt x="4483" y="5611"/>
                  <a:pt x="4518" y="5855"/>
                </a:cubicBezTo>
                <a:cubicBezTo>
                  <a:pt x="4553" y="6063"/>
                  <a:pt x="4553" y="6272"/>
                  <a:pt x="4553" y="6480"/>
                </a:cubicBezTo>
                <a:cubicBezTo>
                  <a:pt x="4587" y="6863"/>
                  <a:pt x="4553" y="7280"/>
                  <a:pt x="4483" y="7662"/>
                </a:cubicBezTo>
                <a:cubicBezTo>
                  <a:pt x="4379" y="8566"/>
                  <a:pt x="4101" y="9470"/>
                  <a:pt x="3614" y="10270"/>
                </a:cubicBezTo>
                <a:cubicBezTo>
                  <a:pt x="3301" y="10895"/>
                  <a:pt x="2919" y="11486"/>
                  <a:pt x="2571" y="12112"/>
                </a:cubicBezTo>
                <a:cubicBezTo>
                  <a:pt x="2223" y="12772"/>
                  <a:pt x="1911" y="13468"/>
                  <a:pt x="1702" y="14198"/>
                </a:cubicBezTo>
                <a:cubicBezTo>
                  <a:pt x="1493" y="14928"/>
                  <a:pt x="1459" y="15727"/>
                  <a:pt x="1563" y="16492"/>
                </a:cubicBezTo>
                <a:cubicBezTo>
                  <a:pt x="1667" y="17222"/>
                  <a:pt x="1876" y="17917"/>
                  <a:pt x="2154" y="18613"/>
                </a:cubicBezTo>
                <a:lnTo>
                  <a:pt x="2814" y="20316"/>
                </a:lnTo>
                <a:cubicBezTo>
                  <a:pt x="2988" y="20768"/>
                  <a:pt x="3162" y="21255"/>
                  <a:pt x="3266" y="21741"/>
                </a:cubicBezTo>
                <a:cubicBezTo>
                  <a:pt x="3405" y="22367"/>
                  <a:pt x="3475" y="22993"/>
                  <a:pt x="3405" y="23618"/>
                </a:cubicBezTo>
                <a:cubicBezTo>
                  <a:pt x="3371" y="24175"/>
                  <a:pt x="3197" y="24696"/>
                  <a:pt x="2884" y="25113"/>
                </a:cubicBezTo>
                <a:cubicBezTo>
                  <a:pt x="2735" y="25319"/>
                  <a:pt x="2766" y="25384"/>
                  <a:pt x="2843" y="25384"/>
                </a:cubicBezTo>
                <a:cubicBezTo>
                  <a:pt x="2909" y="25384"/>
                  <a:pt x="3009" y="25335"/>
                  <a:pt x="3058" y="25287"/>
                </a:cubicBezTo>
                <a:cubicBezTo>
                  <a:pt x="3371" y="24974"/>
                  <a:pt x="3579" y="24592"/>
                  <a:pt x="3718" y="24175"/>
                </a:cubicBezTo>
                <a:cubicBezTo>
                  <a:pt x="3927" y="23584"/>
                  <a:pt x="3996" y="22993"/>
                  <a:pt x="3962" y="22402"/>
                </a:cubicBezTo>
                <a:cubicBezTo>
                  <a:pt x="3892" y="21672"/>
                  <a:pt x="3718" y="20976"/>
                  <a:pt x="3475" y="20316"/>
                </a:cubicBezTo>
                <a:cubicBezTo>
                  <a:pt x="3232" y="19621"/>
                  <a:pt x="2988" y="18995"/>
                  <a:pt x="2745" y="18335"/>
                </a:cubicBezTo>
                <a:cubicBezTo>
                  <a:pt x="2467" y="17639"/>
                  <a:pt x="2293" y="16909"/>
                  <a:pt x="2223" y="16179"/>
                </a:cubicBezTo>
                <a:cubicBezTo>
                  <a:pt x="2119" y="15171"/>
                  <a:pt x="2293" y="14163"/>
                  <a:pt x="2780" y="13259"/>
                </a:cubicBezTo>
                <a:cubicBezTo>
                  <a:pt x="3336" y="12042"/>
                  <a:pt x="4135" y="10965"/>
                  <a:pt x="4692" y="9679"/>
                </a:cubicBezTo>
                <a:cubicBezTo>
                  <a:pt x="4831" y="9366"/>
                  <a:pt x="4935" y="9018"/>
                  <a:pt x="5004" y="8670"/>
                </a:cubicBezTo>
                <a:cubicBezTo>
                  <a:pt x="5178" y="7975"/>
                  <a:pt x="5248" y="7245"/>
                  <a:pt x="5178" y="6550"/>
                </a:cubicBezTo>
                <a:cubicBezTo>
                  <a:pt x="5143" y="6202"/>
                  <a:pt x="5109" y="5820"/>
                  <a:pt x="5039" y="5472"/>
                </a:cubicBezTo>
                <a:lnTo>
                  <a:pt x="4935" y="5090"/>
                </a:lnTo>
                <a:lnTo>
                  <a:pt x="4831" y="4742"/>
                </a:lnTo>
                <a:cubicBezTo>
                  <a:pt x="4761" y="4499"/>
                  <a:pt x="4657" y="4256"/>
                  <a:pt x="4553" y="4012"/>
                </a:cubicBezTo>
                <a:cubicBezTo>
                  <a:pt x="4240" y="3282"/>
                  <a:pt x="3822" y="2622"/>
                  <a:pt x="3301" y="2031"/>
                </a:cubicBezTo>
                <a:cubicBezTo>
                  <a:pt x="3162" y="1857"/>
                  <a:pt x="2988" y="1683"/>
                  <a:pt x="2814" y="1509"/>
                </a:cubicBezTo>
                <a:cubicBezTo>
                  <a:pt x="2641" y="1336"/>
                  <a:pt x="2467" y="1231"/>
                  <a:pt x="2293" y="1057"/>
                </a:cubicBezTo>
                <a:cubicBezTo>
                  <a:pt x="2050" y="849"/>
                  <a:pt x="1806" y="640"/>
                  <a:pt x="1528" y="501"/>
                </a:cubicBezTo>
                <a:cubicBezTo>
                  <a:pt x="1285" y="327"/>
                  <a:pt x="1007" y="188"/>
                  <a:pt x="729" y="49"/>
                </a:cubicBezTo>
                <a:cubicBezTo>
                  <a:pt x="654" y="16"/>
                  <a:pt x="566" y="1"/>
                  <a:pt x="4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0"/>
          <p:cNvSpPr/>
          <p:nvPr/>
        </p:nvSpPr>
        <p:spPr>
          <a:xfrm rot="-3600003">
            <a:off x="7760205" y="203413"/>
            <a:ext cx="862943" cy="1128639"/>
          </a:xfrm>
          <a:custGeom>
            <a:avLst/>
            <a:gdLst/>
            <a:ahLst/>
            <a:cxnLst/>
            <a:rect l="l" t="t" r="r" b="b"/>
            <a:pathLst>
              <a:path w="1848" h="2417" extrusionOk="0">
                <a:moveTo>
                  <a:pt x="1055" y="1"/>
                </a:moveTo>
                <a:cubicBezTo>
                  <a:pt x="1019" y="1"/>
                  <a:pt x="982" y="4"/>
                  <a:pt x="943" y="11"/>
                </a:cubicBezTo>
                <a:cubicBezTo>
                  <a:pt x="596" y="80"/>
                  <a:pt x="144" y="463"/>
                  <a:pt x="74" y="1401"/>
                </a:cubicBezTo>
                <a:cubicBezTo>
                  <a:pt x="0" y="2066"/>
                  <a:pt x="380" y="2417"/>
                  <a:pt x="805" y="2417"/>
                </a:cubicBezTo>
                <a:cubicBezTo>
                  <a:pt x="980" y="2417"/>
                  <a:pt x="1163" y="2357"/>
                  <a:pt x="1326" y="2236"/>
                </a:cubicBezTo>
                <a:cubicBezTo>
                  <a:pt x="1847" y="1853"/>
                  <a:pt x="1743" y="1019"/>
                  <a:pt x="1708" y="810"/>
                </a:cubicBezTo>
                <a:cubicBezTo>
                  <a:pt x="1676" y="648"/>
                  <a:pt x="1552" y="1"/>
                  <a:pt x="105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0"/>
          <p:cNvSpPr/>
          <p:nvPr/>
        </p:nvSpPr>
        <p:spPr>
          <a:xfrm>
            <a:off x="8048599" y="430302"/>
            <a:ext cx="1281762" cy="103194"/>
          </a:xfrm>
          <a:custGeom>
            <a:avLst/>
            <a:gdLst/>
            <a:ahLst/>
            <a:cxnLst/>
            <a:rect l="l" t="t" r="r" b="b"/>
            <a:pathLst>
              <a:path w="66924" h="5388" extrusionOk="0">
                <a:moveTo>
                  <a:pt x="1757" y="1"/>
                </a:moveTo>
                <a:cubicBezTo>
                  <a:pt x="1110" y="1"/>
                  <a:pt x="1" y="1942"/>
                  <a:pt x="1480" y="2404"/>
                </a:cubicBezTo>
                <a:cubicBezTo>
                  <a:pt x="2959" y="2866"/>
                  <a:pt x="4530" y="2774"/>
                  <a:pt x="6009" y="2959"/>
                </a:cubicBezTo>
                <a:cubicBezTo>
                  <a:pt x="7488" y="3144"/>
                  <a:pt x="8967" y="3328"/>
                  <a:pt x="10446" y="3421"/>
                </a:cubicBezTo>
                <a:cubicBezTo>
                  <a:pt x="12479" y="3698"/>
                  <a:pt x="14513" y="3791"/>
                  <a:pt x="16454" y="4068"/>
                </a:cubicBezTo>
                <a:cubicBezTo>
                  <a:pt x="17563" y="4160"/>
                  <a:pt x="18580" y="4438"/>
                  <a:pt x="19689" y="4623"/>
                </a:cubicBezTo>
                <a:cubicBezTo>
                  <a:pt x="20614" y="4807"/>
                  <a:pt x="21538" y="4992"/>
                  <a:pt x="22462" y="5085"/>
                </a:cubicBezTo>
                <a:cubicBezTo>
                  <a:pt x="24773" y="5177"/>
                  <a:pt x="26992" y="5177"/>
                  <a:pt x="29302" y="5270"/>
                </a:cubicBezTo>
                <a:cubicBezTo>
                  <a:pt x="30634" y="5270"/>
                  <a:pt x="31905" y="5388"/>
                  <a:pt x="33213" y="5388"/>
                </a:cubicBezTo>
                <a:cubicBezTo>
                  <a:pt x="33540" y="5388"/>
                  <a:pt x="33869" y="5381"/>
                  <a:pt x="34202" y="5362"/>
                </a:cubicBezTo>
                <a:cubicBezTo>
                  <a:pt x="35865" y="5362"/>
                  <a:pt x="37529" y="5177"/>
                  <a:pt x="39193" y="5177"/>
                </a:cubicBezTo>
                <a:cubicBezTo>
                  <a:pt x="42151" y="5177"/>
                  <a:pt x="45109" y="5177"/>
                  <a:pt x="48067" y="5270"/>
                </a:cubicBezTo>
                <a:lnTo>
                  <a:pt x="53243" y="5270"/>
                </a:lnTo>
                <a:cubicBezTo>
                  <a:pt x="54445" y="5270"/>
                  <a:pt x="55646" y="5362"/>
                  <a:pt x="56848" y="5362"/>
                </a:cubicBezTo>
                <a:cubicBezTo>
                  <a:pt x="58419" y="5362"/>
                  <a:pt x="59991" y="5177"/>
                  <a:pt x="61562" y="5085"/>
                </a:cubicBezTo>
                <a:cubicBezTo>
                  <a:pt x="62949" y="4900"/>
                  <a:pt x="64428" y="4807"/>
                  <a:pt x="65814" y="4623"/>
                </a:cubicBezTo>
                <a:cubicBezTo>
                  <a:pt x="66923" y="4530"/>
                  <a:pt x="66091" y="3513"/>
                  <a:pt x="65722" y="3421"/>
                </a:cubicBezTo>
                <a:cubicBezTo>
                  <a:pt x="64705" y="3144"/>
                  <a:pt x="63688" y="2959"/>
                  <a:pt x="62671" y="2774"/>
                </a:cubicBezTo>
                <a:cubicBezTo>
                  <a:pt x="61285" y="2589"/>
                  <a:pt x="59898" y="2219"/>
                  <a:pt x="58512" y="2127"/>
                </a:cubicBezTo>
                <a:cubicBezTo>
                  <a:pt x="55277" y="1849"/>
                  <a:pt x="52041" y="1665"/>
                  <a:pt x="48806" y="1572"/>
                </a:cubicBezTo>
                <a:lnTo>
                  <a:pt x="48159" y="1572"/>
                </a:lnTo>
                <a:cubicBezTo>
                  <a:pt x="46680" y="1480"/>
                  <a:pt x="45109" y="1387"/>
                  <a:pt x="43537" y="1387"/>
                </a:cubicBezTo>
                <a:cubicBezTo>
                  <a:pt x="41134" y="1387"/>
                  <a:pt x="38731" y="1572"/>
                  <a:pt x="36235" y="1572"/>
                </a:cubicBezTo>
                <a:cubicBezTo>
                  <a:pt x="33185" y="1572"/>
                  <a:pt x="30042" y="1480"/>
                  <a:pt x="26992" y="1387"/>
                </a:cubicBezTo>
                <a:cubicBezTo>
                  <a:pt x="23941" y="1202"/>
                  <a:pt x="20706" y="1110"/>
                  <a:pt x="17471" y="1018"/>
                </a:cubicBezTo>
                <a:lnTo>
                  <a:pt x="14051" y="833"/>
                </a:lnTo>
                <a:lnTo>
                  <a:pt x="8874" y="648"/>
                </a:lnTo>
                <a:cubicBezTo>
                  <a:pt x="7858" y="648"/>
                  <a:pt x="6841" y="648"/>
                  <a:pt x="5824" y="463"/>
                </a:cubicBezTo>
                <a:cubicBezTo>
                  <a:pt x="4438" y="278"/>
                  <a:pt x="3143" y="186"/>
                  <a:pt x="17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0"/>
          <p:cNvSpPr/>
          <p:nvPr/>
        </p:nvSpPr>
        <p:spPr>
          <a:xfrm>
            <a:off x="8049483" y="649668"/>
            <a:ext cx="1279981" cy="103194"/>
          </a:xfrm>
          <a:custGeom>
            <a:avLst/>
            <a:gdLst/>
            <a:ahLst/>
            <a:cxnLst/>
            <a:rect l="l" t="t" r="r" b="b"/>
            <a:pathLst>
              <a:path w="66831" h="5388" extrusionOk="0">
                <a:moveTo>
                  <a:pt x="1756" y="0"/>
                </a:moveTo>
                <a:cubicBezTo>
                  <a:pt x="1017" y="0"/>
                  <a:pt x="0" y="1942"/>
                  <a:pt x="1479" y="2404"/>
                </a:cubicBezTo>
                <a:cubicBezTo>
                  <a:pt x="2958" y="2866"/>
                  <a:pt x="4437" y="2774"/>
                  <a:pt x="6008" y="2958"/>
                </a:cubicBezTo>
                <a:lnTo>
                  <a:pt x="10353" y="3421"/>
                </a:lnTo>
                <a:cubicBezTo>
                  <a:pt x="12386" y="3605"/>
                  <a:pt x="14420" y="3790"/>
                  <a:pt x="16454" y="4068"/>
                </a:cubicBezTo>
                <a:cubicBezTo>
                  <a:pt x="17470" y="4160"/>
                  <a:pt x="18580" y="4437"/>
                  <a:pt x="19596" y="4622"/>
                </a:cubicBezTo>
                <a:cubicBezTo>
                  <a:pt x="20521" y="4807"/>
                  <a:pt x="21445" y="4992"/>
                  <a:pt x="22462" y="5084"/>
                </a:cubicBezTo>
                <a:cubicBezTo>
                  <a:pt x="24773" y="5177"/>
                  <a:pt x="26991" y="5269"/>
                  <a:pt x="29210" y="5269"/>
                </a:cubicBezTo>
                <a:cubicBezTo>
                  <a:pt x="30541" y="5269"/>
                  <a:pt x="31872" y="5388"/>
                  <a:pt x="33155" y="5388"/>
                </a:cubicBezTo>
                <a:cubicBezTo>
                  <a:pt x="33476" y="5388"/>
                  <a:pt x="33794" y="5380"/>
                  <a:pt x="34109" y="5362"/>
                </a:cubicBezTo>
                <a:cubicBezTo>
                  <a:pt x="35772" y="5362"/>
                  <a:pt x="37436" y="5177"/>
                  <a:pt x="39100" y="5177"/>
                </a:cubicBezTo>
                <a:cubicBezTo>
                  <a:pt x="42428" y="5177"/>
                  <a:pt x="45663" y="5269"/>
                  <a:pt x="48991" y="5269"/>
                </a:cubicBezTo>
                <a:lnTo>
                  <a:pt x="53150" y="5269"/>
                </a:lnTo>
                <a:cubicBezTo>
                  <a:pt x="54111" y="5269"/>
                  <a:pt x="55073" y="5388"/>
                  <a:pt x="56034" y="5388"/>
                </a:cubicBezTo>
                <a:cubicBezTo>
                  <a:pt x="56274" y="5388"/>
                  <a:pt x="56515" y="5380"/>
                  <a:pt x="56755" y="5362"/>
                </a:cubicBezTo>
                <a:cubicBezTo>
                  <a:pt x="58326" y="5362"/>
                  <a:pt x="59898" y="5177"/>
                  <a:pt x="61562" y="5084"/>
                </a:cubicBezTo>
                <a:cubicBezTo>
                  <a:pt x="62948" y="4992"/>
                  <a:pt x="64335" y="4807"/>
                  <a:pt x="65721" y="4715"/>
                </a:cubicBezTo>
                <a:cubicBezTo>
                  <a:pt x="66830" y="4530"/>
                  <a:pt x="65999" y="3513"/>
                  <a:pt x="65721" y="3421"/>
                </a:cubicBezTo>
                <a:cubicBezTo>
                  <a:pt x="64612" y="3143"/>
                  <a:pt x="63595" y="3051"/>
                  <a:pt x="62578" y="2866"/>
                </a:cubicBezTo>
                <a:cubicBezTo>
                  <a:pt x="61192" y="2496"/>
                  <a:pt x="59805" y="2311"/>
                  <a:pt x="58511" y="2126"/>
                </a:cubicBezTo>
                <a:cubicBezTo>
                  <a:pt x="55184" y="1849"/>
                  <a:pt x="51948" y="1757"/>
                  <a:pt x="48713" y="1572"/>
                </a:cubicBezTo>
                <a:cubicBezTo>
                  <a:pt x="46957" y="1479"/>
                  <a:pt x="45293" y="1387"/>
                  <a:pt x="43537" y="1387"/>
                </a:cubicBezTo>
                <a:cubicBezTo>
                  <a:pt x="41041" y="1387"/>
                  <a:pt x="38638" y="1572"/>
                  <a:pt x="36235" y="1572"/>
                </a:cubicBezTo>
                <a:cubicBezTo>
                  <a:pt x="33092" y="1572"/>
                  <a:pt x="29949" y="1387"/>
                  <a:pt x="26991" y="1387"/>
                </a:cubicBezTo>
                <a:cubicBezTo>
                  <a:pt x="23941" y="1295"/>
                  <a:pt x="20613" y="1110"/>
                  <a:pt x="17470" y="1017"/>
                </a:cubicBezTo>
                <a:lnTo>
                  <a:pt x="13958" y="832"/>
                </a:lnTo>
                <a:lnTo>
                  <a:pt x="8781" y="647"/>
                </a:lnTo>
                <a:cubicBezTo>
                  <a:pt x="7765" y="647"/>
                  <a:pt x="6748" y="647"/>
                  <a:pt x="5731" y="463"/>
                </a:cubicBezTo>
                <a:cubicBezTo>
                  <a:pt x="4437" y="278"/>
                  <a:pt x="3051" y="185"/>
                  <a:pt x="175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9">
    <p:bg>
      <p:bgPr>
        <a:solidFill>
          <a:schemeClr val="accent1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"/>
          <p:cNvSpPr/>
          <p:nvPr/>
        </p:nvSpPr>
        <p:spPr>
          <a:xfrm rot="10800000">
            <a:off x="6497996" y="3646549"/>
            <a:ext cx="2646008" cy="2154028"/>
          </a:xfrm>
          <a:custGeom>
            <a:avLst/>
            <a:gdLst/>
            <a:ahLst/>
            <a:cxnLst/>
            <a:rect l="l" t="t" r="r" b="b"/>
            <a:pathLst>
              <a:path w="54439" h="44317" extrusionOk="0">
                <a:moveTo>
                  <a:pt x="41155" y="1"/>
                </a:moveTo>
                <a:cubicBezTo>
                  <a:pt x="39600" y="1"/>
                  <a:pt x="38034" y="204"/>
                  <a:pt x="36536" y="573"/>
                </a:cubicBezTo>
                <a:cubicBezTo>
                  <a:pt x="31878" y="1686"/>
                  <a:pt x="27706" y="4223"/>
                  <a:pt x="23500" y="6483"/>
                </a:cubicBezTo>
                <a:cubicBezTo>
                  <a:pt x="19259" y="8742"/>
                  <a:pt x="14774" y="10828"/>
                  <a:pt x="10012" y="10967"/>
                </a:cubicBezTo>
                <a:cubicBezTo>
                  <a:pt x="9828" y="10973"/>
                  <a:pt x="9642" y="10976"/>
                  <a:pt x="9454" y="10976"/>
                </a:cubicBezTo>
                <a:cubicBezTo>
                  <a:pt x="6934" y="10976"/>
                  <a:pt x="4060" y="10458"/>
                  <a:pt x="1412" y="10458"/>
                </a:cubicBezTo>
                <a:cubicBezTo>
                  <a:pt x="933" y="10458"/>
                  <a:pt x="461" y="10475"/>
                  <a:pt x="0" y="10515"/>
                </a:cubicBezTo>
                <a:lnTo>
                  <a:pt x="0" y="41558"/>
                </a:lnTo>
                <a:cubicBezTo>
                  <a:pt x="2481" y="43280"/>
                  <a:pt x="5378" y="44316"/>
                  <a:pt x="8343" y="44316"/>
                </a:cubicBezTo>
                <a:cubicBezTo>
                  <a:pt x="8909" y="44316"/>
                  <a:pt x="9478" y="44278"/>
                  <a:pt x="10047" y="44200"/>
                </a:cubicBezTo>
                <a:cubicBezTo>
                  <a:pt x="16617" y="43297"/>
                  <a:pt x="21414" y="37700"/>
                  <a:pt x="25342" y="32346"/>
                </a:cubicBezTo>
                <a:cubicBezTo>
                  <a:pt x="29270" y="26993"/>
                  <a:pt x="33477" y="21153"/>
                  <a:pt x="39838" y="19206"/>
                </a:cubicBezTo>
                <a:cubicBezTo>
                  <a:pt x="43558" y="18094"/>
                  <a:pt x="47938" y="18337"/>
                  <a:pt x="50858" y="15799"/>
                </a:cubicBezTo>
                <a:cubicBezTo>
                  <a:pt x="54439" y="12601"/>
                  <a:pt x="53674" y="6274"/>
                  <a:pt x="50093" y="3076"/>
                </a:cubicBezTo>
                <a:cubicBezTo>
                  <a:pt x="47664" y="906"/>
                  <a:pt x="44435" y="1"/>
                  <a:pt x="4115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-4" y="-657076"/>
            <a:ext cx="2646008" cy="2154028"/>
          </a:xfrm>
          <a:custGeom>
            <a:avLst/>
            <a:gdLst/>
            <a:ahLst/>
            <a:cxnLst/>
            <a:rect l="l" t="t" r="r" b="b"/>
            <a:pathLst>
              <a:path w="54439" h="44317" extrusionOk="0">
                <a:moveTo>
                  <a:pt x="41155" y="1"/>
                </a:moveTo>
                <a:cubicBezTo>
                  <a:pt x="39600" y="1"/>
                  <a:pt x="38034" y="204"/>
                  <a:pt x="36536" y="573"/>
                </a:cubicBezTo>
                <a:cubicBezTo>
                  <a:pt x="31878" y="1686"/>
                  <a:pt x="27706" y="4223"/>
                  <a:pt x="23500" y="6483"/>
                </a:cubicBezTo>
                <a:cubicBezTo>
                  <a:pt x="19259" y="8742"/>
                  <a:pt x="14774" y="10828"/>
                  <a:pt x="10012" y="10967"/>
                </a:cubicBezTo>
                <a:cubicBezTo>
                  <a:pt x="9828" y="10973"/>
                  <a:pt x="9642" y="10976"/>
                  <a:pt x="9454" y="10976"/>
                </a:cubicBezTo>
                <a:cubicBezTo>
                  <a:pt x="6934" y="10976"/>
                  <a:pt x="4060" y="10458"/>
                  <a:pt x="1412" y="10458"/>
                </a:cubicBezTo>
                <a:cubicBezTo>
                  <a:pt x="933" y="10458"/>
                  <a:pt x="461" y="10475"/>
                  <a:pt x="0" y="10515"/>
                </a:cubicBezTo>
                <a:lnTo>
                  <a:pt x="0" y="41558"/>
                </a:lnTo>
                <a:cubicBezTo>
                  <a:pt x="2481" y="43280"/>
                  <a:pt x="5378" y="44316"/>
                  <a:pt x="8343" y="44316"/>
                </a:cubicBezTo>
                <a:cubicBezTo>
                  <a:pt x="8909" y="44316"/>
                  <a:pt x="9478" y="44278"/>
                  <a:pt x="10047" y="44200"/>
                </a:cubicBezTo>
                <a:cubicBezTo>
                  <a:pt x="16617" y="43297"/>
                  <a:pt x="21414" y="37700"/>
                  <a:pt x="25342" y="32346"/>
                </a:cubicBezTo>
                <a:cubicBezTo>
                  <a:pt x="29270" y="26993"/>
                  <a:pt x="33477" y="21153"/>
                  <a:pt x="39838" y="19206"/>
                </a:cubicBezTo>
                <a:cubicBezTo>
                  <a:pt x="43558" y="18094"/>
                  <a:pt x="47938" y="18337"/>
                  <a:pt x="50858" y="15799"/>
                </a:cubicBezTo>
                <a:cubicBezTo>
                  <a:pt x="54439" y="12601"/>
                  <a:pt x="53674" y="6274"/>
                  <a:pt x="50093" y="3076"/>
                </a:cubicBezTo>
                <a:cubicBezTo>
                  <a:pt x="47664" y="906"/>
                  <a:pt x="44435" y="1"/>
                  <a:pt x="4115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USTOM_20">
    <p:bg>
      <p:bgPr>
        <a:solidFill>
          <a:schemeClr val="accent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/>
          <p:nvPr/>
        </p:nvSpPr>
        <p:spPr>
          <a:xfrm rot="10800000" flipH="1">
            <a:off x="0" y="2768588"/>
            <a:ext cx="2783330" cy="2265817"/>
          </a:xfrm>
          <a:custGeom>
            <a:avLst/>
            <a:gdLst/>
            <a:ahLst/>
            <a:cxnLst/>
            <a:rect l="l" t="t" r="r" b="b"/>
            <a:pathLst>
              <a:path w="54439" h="44317" extrusionOk="0">
                <a:moveTo>
                  <a:pt x="41155" y="1"/>
                </a:moveTo>
                <a:cubicBezTo>
                  <a:pt x="39600" y="1"/>
                  <a:pt x="38034" y="204"/>
                  <a:pt x="36536" y="573"/>
                </a:cubicBezTo>
                <a:cubicBezTo>
                  <a:pt x="31878" y="1686"/>
                  <a:pt x="27706" y="4223"/>
                  <a:pt x="23500" y="6483"/>
                </a:cubicBezTo>
                <a:cubicBezTo>
                  <a:pt x="19259" y="8742"/>
                  <a:pt x="14774" y="10828"/>
                  <a:pt x="10012" y="10967"/>
                </a:cubicBezTo>
                <a:cubicBezTo>
                  <a:pt x="9828" y="10973"/>
                  <a:pt x="9642" y="10976"/>
                  <a:pt x="9454" y="10976"/>
                </a:cubicBezTo>
                <a:cubicBezTo>
                  <a:pt x="6934" y="10976"/>
                  <a:pt x="4060" y="10458"/>
                  <a:pt x="1412" y="10458"/>
                </a:cubicBezTo>
                <a:cubicBezTo>
                  <a:pt x="933" y="10458"/>
                  <a:pt x="461" y="10475"/>
                  <a:pt x="0" y="10515"/>
                </a:cubicBezTo>
                <a:lnTo>
                  <a:pt x="0" y="41558"/>
                </a:lnTo>
                <a:cubicBezTo>
                  <a:pt x="2481" y="43280"/>
                  <a:pt x="5378" y="44316"/>
                  <a:pt x="8343" y="44316"/>
                </a:cubicBezTo>
                <a:cubicBezTo>
                  <a:pt x="8909" y="44316"/>
                  <a:pt x="9478" y="44278"/>
                  <a:pt x="10047" y="44200"/>
                </a:cubicBezTo>
                <a:cubicBezTo>
                  <a:pt x="16617" y="43297"/>
                  <a:pt x="21414" y="37700"/>
                  <a:pt x="25342" y="32346"/>
                </a:cubicBezTo>
                <a:cubicBezTo>
                  <a:pt x="29270" y="26993"/>
                  <a:pt x="33477" y="21153"/>
                  <a:pt x="39838" y="19206"/>
                </a:cubicBezTo>
                <a:cubicBezTo>
                  <a:pt x="43558" y="18094"/>
                  <a:pt x="47938" y="18337"/>
                  <a:pt x="50858" y="15799"/>
                </a:cubicBezTo>
                <a:cubicBezTo>
                  <a:pt x="54439" y="12601"/>
                  <a:pt x="53674" y="6274"/>
                  <a:pt x="50093" y="3076"/>
                </a:cubicBezTo>
                <a:cubicBezTo>
                  <a:pt x="47664" y="906"/>
                  <a:pt x="44435" y="1"/>
                  <a:pt x="4115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3"/>
          <p:cNvSpPr/>
          <p:nvPr/>
        </p:nvSpPr>
        <p:spPr>
          <a:xfrm rot="10800000" flipH="1">
            <a:off x="1866375" y="4278990"/>
            <a:ext cx="641189" cy="564210"/>
          </a:xfrm>
          <a:custGeom>
            <a:avLst/>
            <a:gdLst/>
            <a:ahLst/>
            <a:cxnLst/>
            <a:rect l="l" t="t" r="r" b="b"/>
            <a:pathLst>
              <a:path w="32168" h="45182" extrusionOk="0">
                <a:moveTo>
                  <a:pt x="12700" y="0"/>
                </a:moveTo>
                <a:cubicBezTo>
                  <a:pt x="10326" y="0"/>
                  <a:pt x="7906" y="951"/>
                  <a:pt x="5546" y="3169"/>
                </a:cubicBezTo>
                <a:cubicBezTo>
                  <a:pt x="2496" y="5942"/>
                  <a:pt x="1387" y="10379"/>
                  <a:pt x="1017" y="14353"/>
                </a:cubicBezTo>
                <a:cubicBezTo>
                  <a:pt x="0" y="25261"/>
                  <a:pt x="3697" y="40050"/>
                  <a:pt x="15067" y="44487"/>
                </a:cubicBezTo>
                <a:cubicBezTo>
                  <a:pt x="16366" y="44955"/>
                  <a:pt x="17709" y="45182"/>
                  <a:pt x="19039" y="45182"/>
                </a:cubicBezTo>
                <a:cubicBezTo>
                  <a:pt x="22438" y="45182"/>
                  <a:pt x="25748" y="43699"/>
                  <a:pt x="28008" y="40975"/>
                </a:cubicBezTo>
                <a:cubicBezTo>
                  <a:pt x="31058" y="37370"/>
                  <a:pt x="32167" y="32193"/>
                  <a:pt x="32075" y="27017"/>
                </a:cubicBezTo>
                <a:cubicBezTo>
                  <a:pt x="31851" y="16858"/>
                  <a:pt x="22694" y="0"/>
                  <a:pt x="127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 rot="10800000">
            <a:off x="-1795648" y="-854665"/>
            <a:ext cx="8963520" cy="6548064"/>
          </a:xfrm>
          <a:custGeom>
            <a:avLst/>
            <a:gdLst/>
            <a:ahLst/>
            <a:cxnLst/>
            <a:rect l="l" t="t" r="r" b="b"/>
            <a:pathLst>
              <a:path w="45748" h="33420" extrusionOk="0">
                <a:moveTo>
                  <a:pt x="29848" y="1"/>
                </a:moveTo>
                <a:cubicBezTo>
                  <a:pt x="28388" y="1"/>
                  <a:pt x="26879" y="242"/>
                  <a:pt x="25342" y="647"/>
                </a:cubicBezTo>
                <a:cubicBezTo>
                  <a:pt x="23666" y="1095"/>
                  <a:pt x="22073" y="1222"/>
                  <a:pt x="20499" y="1222"/>
                </a:cubicBezTo>
                <a:cubicBezTo>
                  <a:pt x="18403" y="1222"/>
                  <a:pt x="16338" y="996"/>
                  <a:pt x="14147" y="996"/>
                </a:cubicBezTo>
                <a:cubicBezTo>
                  <a:pt x="13378" y="996"/>
                  <a:pt x="12592" y="1024"/>
                  <a:pt x="11785" y="1099"/>
                </a:cubicBezTo>
                <a:cubicBezTo>
                  <a:pt x="8030" y="1447"/>
                  <a:pt x="4241" y="3046"/>
                  <a:pt x="2121" y="6175"/>
                </a:cubicBezTo>
                <a:cubicBezTo>
                  <a:pt x="0" y="9269"/>
                  <a:pt x="139" y="14031"/>
                  <a:pt x="3059" y="16430"/>
                </a:cubicBezTo>
                <a:cubicBezTo>
                  <a:pt x="4589" y="17702"/>
                  <a:pt x="6501" y="18133"/>
                  <a:pt x="8503" y="18133"/>
                </a:cubicBezTo>
                <a:cubicBezTo>
                  <a:pt x="10277" y="18133"/>
                  <a:pt x="12121" y="17795"/>
                  <a:pt x="13836" y="17403"/>
                </a:cubicBezTo>
                <a:cubicBezTo>
                  <a:pt x="15929" y="16905"/>
                  <a:pt x="18159" y="16384"/>
                  <a:pt x="20297" y="16384"/>
                </a:cubicBezTo>
                <a:cubicBezTo>
                  <a:pt x="21887" y="16384"/>
                  <a:pt x="23427" y="16672"/>
                  <a:pt x="24821" y="17473"/>
                </a:cubicBezTo>
                <a:cubicBezTo>
                  <a:pt x="27880" y="19280"/>
                  <a:pt x="29096" y="22965"/>
                  <a:pt x="30452" y="26233"/>
                </a:cubicBezTo>
                <a:cubicBezTo>
                  <a:pt x="31808" y="29535"/>
                  <a:pt x="34102" y="33046"/>
                  <a:pt x="37648" y="33394"/>
                </a:cubicBezTo>
                <a:cubicBezTo>
                  <a:pt x="37824" y="33411"/>
                  <a:pt x="37999" y="33420"/>
                  <a:pt x="38173" y="33420"/>
                </a:cubicBezTo>
                <a:cubicBezTo>
                  <a:pt x="41489" y="33420"/>
                  <a:pt x="44256" y="30336"/>
                  <a:pt x="44983" y="27032"/>
                </a:cubicBezTo>
                <a:cubicBezTo>
                  <a:pt x="45748" y="23591"/>
                  <a:pt x="44809" y="20010"/>
                  <a:pt x="43871" y="16569"/>
                </a:cubicBezTo>
                <a:cubicBezTo>
                  <a:pt x="42550" y="11772"/>
                  <a:pt x="41090" y="6766"/>
                  <a:pt x="37579" y="3220"/>
                </a:cubicBezTo>
                <a:cubicBezTo>
                  <a:pt x="35271" y="889"/>
                  <a:pt x="32648" y="1"/>
                  <a:pt x="298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rot="-10517550" flipH="1">
            <a:off x="6757709" y="-507010"/>
            <a:ext cx="2576179" cy="2262883"/>
          </a:xfrm>
          <a:custGeom>
            <a:avLst/>
            <a:gdLst/>
            <a:ahLst/>
            <a:cxnLst/>
            <a:rect l="l" t="t" r="r" b="b"/>
            <a:pathLst>
              <a:path w="32168" h="45182" extrusionOk="0">
                <a:moveTo>
                  <a:pt x="12700" y="0"/>
                </a:moveTo>
                <a:cubicBezTo>
                  <a:pt x="10326" y="0"/>
                  <a:pt x="7906" y="951"/>
                  <a:pt x="5546" y="3169"/>
                </a:cubicBezTo>
                <a:cubicBezTo>
                  <a:pt x="2496" y="5942"/>
                  <a:pt x="1387" y="10379"/>
                  <a:pt x="1017" y="14353"/>
                </a:cubicBezTo>
                <a:cubicBezTo>
                  <a:pt x="0" y="25261"/>
                  <a:pt x="3697" y="40050"/>
                  <a:pt x="15067" y="44487"/>
                </a:cubicBezTo>
                <a:cubicBezTo>
                  <a:pt x="16366" y="44955"/>
                  <a:pt x="17709" y="45182"/>
                  <a:pt x="19039" y="45182"/>
                </a:cubicBezTo>
                <a:cubicBezTo>
                  <a:pt x="22438" y="45182"/>
                  <a:pt x="25748" y="43699"/>
                  <a:pt x="28008" y="40975"/>
                </a:cubicBezTo>
                <a:cubicBezTo>
                  <a:pt x="31058" y="37370"/>
                  <a:pt x="32167" y="32193"/>
                  <a:pt x="32075" y="27017"/>
                </a:cubicBezTo>
                <a:cubicBezTo>
                  <a:pt x="31851" y="16858"/>
                  <a:pt x="22694" y="0"/>
                  <a:pt x="127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8286476" y="-28106"/>
            <a:ext cx="494327" cy="3393288"/>
          </a:xfrm>
          <a:custGeom>
            <a:avLst/>
            <a:gdLst/>
            <a:ahLst/>
            <a:cxnLst/>
            <a:rect l="l" t="t" r="r" b="b"/>
            <a:pathLst>
              <a:path w="4589" h="31501" extrusionOk="0">
                <a:moveTo>
                  <a:pt x="2416" y="1"/>
                </a:moveTo>
                <a:cubicBezTo>
                  <a:pt x="2341" y="1"/>
                  <a:pt x="2421" y="257"/>
                  <a:pt x="2468" y="351"/>
                </a:cubicBezTo>
                <a:cubicBezTo>
                  <a:pt x="2781" y="768"/>
                  <a:pt x="3025" y="1220"/>
                  <a:pt x="3233" y="1707"/>
                </a:cubicBezTo>
                <a:cubicBezTo>
                  <a:pt x="3476" y="2333"/>
                  <a:pt x="3650" y="2993"/>
                  <a:pt x="3755" y="3688"/>
                </a:cubicBezTo>
                <a:cubicBezTo>
                  <a:pt x="4033" y="5253"/>
                  <a:pt x="3998" y="6887"/>
                  <a:pt x="3650" y="8451"/>
                </a:cubicBezTo>
                <a:cubicBezTo>
                  <a:pt x="3511" y="9285"/>
                  <a:pt x="3268" y="10120"/>
                  <a:pt x="3025" y="10954"/>
                </a:cubicBezTo>
                <a:cubicBezTo>
                  <a:pt x="2677" y="12101"/>
                  <a:pt x="2260" y="13248"/>
                  <a:pt x="1843" y="14395"/>
                </a:cubicBezTo>
                <a:cubicBezTo>
                  <a:pt x="1321" y="15821"/>
                  <a:pt x="834" y="17315"/>
                  <a:pt x="487" y="18810"/>
                </a:cubicBezTo>
                <a:cubicBezTo>
                  <a:pt x="104" y="20375"/>
                  <a:pt x="0" y="22008"/>
                  <a:pt x="104" y="23608"/>
                </a:cubicBezTo>
                <a:cubicBezTo>
                  <a:pt x="139" y="24198"/>
                  <a:pt x="209" y="24755"/>
                  <a:pt x="313" y="25346"/>
                </a:cubicBezTo>
                <a:cubicBezTo>
                  <a:pt x="452" y="26215"/>
                  <a:pt x="695" y="27049"/>
                  <a:pt x="974" y="27883"/>
                </a:cubicBezTo>
                <a:cubicBezTo>
                  <a:pt x="1147" y="28370"/>
                  <a:pt x="1356" y="28857"/>
                  <a:pt x="1530" y="29343"/>
                </a:cubicBezTo>
                <a:cubicBezTo>
                  <a:pt x="1808" y="29969"/>
                  <a:pt x="2121" y="30595"/>
                  <a:pt x="2468" y="31186"/>
                </a:cubicBezTo>
                <a:cubicBezTo>
                  <a:pt x="2561" y="31353"/>
                  <a:pt x="2773" y="31501"/>
                  <a:pt x="2898" y="31501"/>
                </a:cubicBezTo>
                <a:cubicBezTo>
                  <a:pt x="3006" y="31501"/>
                  <a:pt x="3047" y="31389"/>
                  <a:pt x="2885" y="31082"/>
                </a:cubicBezTo>
                <a:cubicBezTo>
                  <a:pt x="2503" y="30421"/>
                  <a:pt x="2155" y="29761"/>
                  <a:pt x="1877" y="29065"/>
                </a:cubicBezTo>
                <a:cubicBezTo>
                  <a:pt x="1599" y="28405"/>
                  <a:pt x="1356" y="27710"/>
                  <a:pt x="1147" y="27014"/>
                </a:cubicBezTo>
                <a:cubicBezTo>
                  <a:pt x="904" y="26041"/>
                  <a:pt x="765" y="25068"/>
                  <a:pt x="695" y="24059"/>
                </a:cubicBezTo>
                <a:cubicBezTo>
                  <a:pt x="661" y="23538"/>
                  <a:pt x="661" y="23017"/>
                  <a:pt x="695" y="22530"/>
                </a:cubicBezTo>
                <a:cubicBezTo>
                  <a:pt x="695" y="22043"/>
                  <a:pt x="765" y="21591"/>
                  <a:pt x="800" y="21139"/>
                </a:cubicBezTo>
                <a:cubicBezTo>
                  <a:pt x="904" y="20027"/>
                  <a:pt x="1113" y="18949"/>
                  <a:pt x="1425" y="17906"/>
                </a:cubicBezTo>
                <a:cubicBezTo>
                  <a:pt x="1634" y="17142"/>
                  <a:pt x="1877" y="16377"/>
                  <a:pt x="2155" y="15612"/>
                </a:cubicBezTo>
                <a:lnTo>
                  <a:pt x="2955" y="13248"/>
                </a:lnTo>
                <a:cubicBezTo>
                  <a:pt x="3546" y="11719"/>
                  <a:pt x="3998" y="10120"/>
                  <a:pt x="4311" y="8486"/>
                </a:cubicBezTo>
                <a:cubicBezTo>
                  <a:pt x="4450" y="7756"/>
                  <a:pt x="4519" y="7026"/>
                  <a:pt x="4554" y="6296"/>
                </a:cubicBezTo>
                <a:cubicBezTo>
                  <a:pt x="4589" y="5670"/>
                  <a:pt x="4554" y="5079"/>
                  <a:pt x="4485" y="4453"/>
                </a:cubicBezTo>
                <a:cubicBezTo>
                  <a:pt x="4380" y="3619"/>
                  <a:pt x="4137" y="2819"/>
                  <a:pt x="3824" y="2055"/>
                </a:cubicBezTo>
                <a:cubicBezTo>
                  <a:pt x="3546" y="1394"/>
                  <a:pt x="3129" y="768"/>
                  <a:pt x="2642" y="212"/>
                </a:cubicBezTo>
                <a:cubicBezTo>
                  <a:pt x="2520" y="57"/>
                  <a:pt x="2451" y="1"/>
                  <a:pt x="241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618125" y="2803825"/>
            <a:ext cx="5817600" cy="22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6013025" y="539988"/>
            <a:ext cx="2613900" cy="8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None/>
              <a:defRPr sz="9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33" name="Google Shape;33;p3"/>
          <p:cNvGrpSpPr/>
          <p:nvPr/>
        </p:nvGrpSpPr>
        <p:grpSpPr>
          <a:xfrm rot="5400000">
            <a:off x="903731" y="646701"/>
            <a:ext cx="390683" cy="902746"/>
            <a:chOff x="7400975" y="1640963"/>
            <a:chExt cx="223375" cy="516150"/>
          </a:xfrm>
        </p:grpSpPr>
        <p:sp>
          <p:nvSpPr>
            <p:cNvPr id="34" name="Google Shape;34;p3"/>
            <p:cNvSpPr/>
            <p:nvPr/>
          </p:nvSpPr>
          <p:spPr>
            <a:xfrm>
              <a:off x="7447025" y="1784363"/>
              <a:ext cx="26100" cy="75375"/>
            </a:xfrm>
            <a:custGeom>
              <a:avLst/>
              <a:gdLst/>
              <a:ahLst/>
              <a:cxnLst/>
              <a:rect l="l" t="t" r="r" b="b"/>
              <a:pathLst>
                <a:path w="1044" h="3015" extrusionOk="0">
                  <a:moveTo>
                    <a:pt x="592" y="0"/>
                  </a:moveTo>
                  <a:cubicBezTo>
                    <a:pt x="418" y="0"/>
                    <a:pt x="1" y="452"/>
                    <a:pt x="1" y="1738"/>
                  </a:cubicBezTo>
                  <a:cubicBezTo>
                    <a:pt x="1" y="2658"/>
                    <a:pt x="188" y="3015"/>
                    <a:pt x="426" y="3015"/>
                  </a:cubicBezTo>
                  <a:cubicBezTo>
                    <a:pt x="512" y="3015"/>
                    <a:pt x="604" y="2968"/>
                    <a:pt x="696" y="2885"/>
                  </a:cubicBezTo>
                  <a:cubicBezTo>
                    <a:pt x="1009" y="2573"/>
                    <a:pt x="1043" y="1738"/>
                    <a:pt x="1009" y="1182"/>
                  </a:cubicBezTo>
                  <a:cubicBezTo>
                    <a:pt x="1009" y="626"/>
                    <a:pt x="870" y="0"/>
                    <a:pt x="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7573050" y="1799138"/>
              <a:ext cx="26100" cy="75525"/>
            </a:xfrm>
            <a:custGeom>
              <a:avLst/>
              <a:gdLst/>
              <a:ahLst/>
              <a:cxnLst/>
              <a:rect l="l" t="t" r="r" b="b"/>
              <a:pathLst>
                <a:path w="1044" h="3021" extrusionOk="0">
                  <a:moveTo>
                    <a:pt x="591" y="0"/>
                  </a:moveTo>
                  <a:cubicBezTo>
                    <a:pt x="417" y="0"/>
                    <a:pt x="0" y="487"/>
                    <a:pt x="0" y="1738"/>
                  </a:cubicBezTo>
                  <a:cubicBezTo>
                    <a:pt x="0" y="2673"/>
                    <a:pt x="184" y="3020"/>
                    <a:pt x="417" y="3020"/>
                  </a:cubicBezTo>
                  <a:cubicBezTo>
                    <a:pt x="505" y="3020"/>
                    <a:pt x="600" y="2971"/>
                    <a:pt x="695" y="2885"/>
                  </a:cubicBezTo>
                  <a:cubicBezTo>
                    <a:pt x="1008" y="2573"/>
                    <a:pt x="1043" y="1773"/>
                    <a:pt x="1043" y="1217"/>
                  </a:cubicBezTo>
                  <a:cubicBezTo>
                    <a:pt x="1043" y="661"/>
                    <a:pt x="869" y="35"/>
                    <a:pt x="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7496575" y="1923413"/>
              <a:ext cx="26075" cy="75525"/>
            </a:xfrm>
            <a:custGeom>
              <a:avLst/>
              <a:gdLst/>
              <a:ahLst/>
              <a:cxnLst/>
              <a:rect l="l" t="t" r="r" b="b"/>
              <a:pathLst>
                <a:path w="1043" h="3021" extrusionOk="0">
                  <a:moveTo>
                    <a:pt x="626" y="0"/>
                  </a:moveTo>
                  <a:cubicBezTo>
                    <a:pt x="417" y="0"/>
                    <a:pt x="0" y="487"/>
                    <a:pt x="0" y="1738"/>
                  </a:cubicBezTo>
                  <a:cubicBezTo>
                    <a:pt x="0" y="2673"/>
                    <a:pt x="202" y="3020"/>
                    <a:pt x="432" y="3020"/>
                  </a:cubicBezTo>
                  <a:cubicBezTo>
                    <a:pt x="519" y="3020"/>
                    <a:pt x="610" y="2971"/>
                    <a:pt x="695" y="2885"/>
                  </a:cubicBezTo>
                  <a:cubicBezTo>
                    <a:pt x="1043" y="2573"/>
                    <a:pt x="1043" y="1738"/>
                    <a:pt x="1043" y="1182"/>
                  </a:cubicBezTo>
                  <a:cubicBezTo>
                    <a:pt x="1008" y="661"/>
                    <a:pt x="904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400975" y="1989463"/>
              <a:ext cx="26075" cy="75375"/>
            </a:xfrm>
            <a:custGeom>
              <a:avLst/>
              <a:gdLst/>
              <a:ahLst/>
              <a:cxnLst/>
              <a:rect l="l" t="t" r="r" b="b"/>
              <a:pathLst>
                <a:path w="1043" h="3015" extrusionOk="0">
                  <a:moveTo>
                    <a:pt x="626" y="0"/>
                  </a:moveTo>
                  <a:cubicBezTo>
                    <a:pt x="417" y="0"/>
                    <a:pt x="0" y="452"/>
                    <a:pt x="0" y="1738"/>
                  </a:cubicBezTo>
                  <a:cubicBezTo>
                    <a:pt x="0" y="2658"/>
                    <a:pt x="207" y="3015"/>
                    <a:pt x="440" y="3015"/>
                  </a:cubicBezTo>
                  <a:cubicBezTo>
                    <a:pt x="525" y="3015"/>
                    <a:pt x="612" y="2968"/>
                    <a:pt x="695" y="2885"/>
                  </a:cubicBezTo>
                  <a:cubicBezTo>
                    <a:pt x="1043" y="2573"/>
                    <a:pt x="1043" y="1738"/>
                    <a:pt x="1043" y="1182"/>
                  </a:cubicBezTo>
                  <a:cubicBezTo>
                    <a:pt x="1008" y="626"/>
                    <a:pt x="869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598250" y="2004238"/>
              <a:ext cx="26100" cy="75525"/>
            </a:xfrm>
            <a:custGeom>
              <a:avLst/>
              <a:gdLst/>
              <a:ahLst/>
              <a:cxnLst/>
              <a:rect l="l" t="t" r="r" b="b"/>
              <a:pathLst>
                <a:path w="1044" h="3021" extrusionOk="0">
                  <a:moveTo>
                    <a:pt x="591" y="0"/>
                  </a:moveTo>
                  <a:cubicBezTo>
                    <a:pt x="417" y="0"/>
                    <a:pt x="0" y="487"/>
                    <a:pt x="0" y="1738"/>
                  </a:cubicBezTo>
                  <a:cubicBezTo>
                    <a:pt x="0" y="2673"/>
                    <a:pt x="202" y="3020"/>
                    <a:pt x="433" y="3020"/>
                  </a:cubicBezTo>
                  <a:cubicBezTo>
                    <a:pt x="519" y="3020"/>
                    <a:pt x="610" y="2971"/>
                    <a:pt x="696" y="2885"/>
                  </a:cubicBezTo>
                  <a:cubicBezTo>
                    <a:pt x="1043" y="2573"/>
                    <a:pt x="1043" y="1738"/>
                    <a:pt x="1043" y="1217"/>
                  </a:cubicBezTo>
                  <a:cubicBezTo>
                    <a:pt x="1008" y="661"/>
                    <a:pt x="904" y="35"/>
                    <a:pt x="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496575" y="2082438"/>
              <a:ext cx="26075" cy="74675"/>
            </a:xfrm>
            <a:custGeom>
              <a:avLst/>
              <a:gdLst/>
              <a:ahLst/>
              <a:cxnLst/>
              <a:rect l="l" t="t" r="r" b="b"/>
              <a:pathLst>
                <a:path w="1043" h="2987" extrusionOk="0">
                  <a:moveTo>
                    <a:pt x="626" y="1"/>
                  </a:moveTo>
                  <a:cubicBezTo>
                    <a:pt x="417" y="1"/>
                    <a:pt x="0" y="453"/>
                    <a:pt x="0" y="1739"/>
                  </a:cubicBezTo>
                  <a:cubicBezTo>
                    <a:pt x="0" y="2646"/>
                    <a:pt x="201" y="2987"/>
                    <a:pt x="430" y="2987"/>
                  </a:cubicBezTo>
                  <a:cubicBezTo>
                    <a:pt x="518" y="2987"/>
                    <a:pt x="609" y="2937"/>
                    <a:pt x="695" y="2851"/>
                  </a:cubicBezTo>
                  <a:cubicBezTo>
                    <a:pt x="1043" y="2538"/>
                    <a:pt x="1043" y="1739"/>
                    <a:pt x="1043" y="1183"/>
                  </a:cubicBezTo>
                  <a:cubicBezTo>
                    <a:pt x="1043" y="626"/>
                    <a:pt x="904" y="1"/>
                    <a:pt x="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7538275" y="1640963"/>
              <a:ext cx="26100" cy="75375"/>
            </a:xfrm>
            <a:custGeom>
              <a:avLst/>
              <a:gdLst/>
              <a:ahLst/>
              <a:cxnLst/>
              <a:rect l="l" t="t" r="r" b="b"/>
              <a:pathLst>
                <a:path w="1044" h="3015" extrusionOk="0">
                  <a:moveTo>
                    <a:pt x="626" y="0"/>
                  </a:moveTo>
                  <a:cubicBezTo>
                    <a:pt x="418" y="0"/>
                    <a:pt x="1" y="487"/>
                    <a:pt x="1" y="1738"/>
                  </a:cubicBezTo>
                  <a:cubicBezTo>
                    <a:pt x="1" y="2658"/>
                    <a:pt x="207" y="3015"/>
                    <a:pt x="441" y="3015"/>
                  </a:cubicBezTo>
                  <a:cubicBezTo>
                    <a:pt x="525" y="3015"/>
                    <a:pt x="613" y="2968"/>
                    <a:pt x="696" y="2886"/>
                  </a:cubicBezTo>
                  <a:cubicBezTo>
                    <a:pt x="1044" y="2573"/>
                    <a:pt x="1044" y="1738"/>
                    <a:pt x="1044" y="1182"/>
                  </a:cubicBezTo>
                  <a:cubicBezTo>
                    <a:pt x="1009" y="626"/>
                    <a:pt x="870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/>
          <p:nvPr/>
        </p:nvSpPr>
        <p:spPr>
          <a:xfrm rot="10800000" flipH="1">
            <a:off x="4572075" y="-571413"/>
            <a:ext cx="5295821" cy="6267363"/>
          </a:xfrm>
          <a:custGeom>
            <a:avLst/>
            <a:gdLst/>
            <a:ahLst/>
            <a:cxnLst/>
            <a:rect l="l" t="t" r="r" b="b"/>
            <a:pathLst>
              <a:path w="71915" h="75347" extrusionOk="0">
                <a:moveTo>
                  <a:pt x="43260" y="0"/>
                </a:moveTo>
                <a:cubicBezTo>
                  <a:pt x="41503" y="0"/>
                  <a:pt x="39562" y="0"/>
                  <a:pt x="37714" y="93"/>
                </a:cubicBezTo>
                <a:cubicBezTo>
                  <a:pt x="27361" y="462"/>
                  <a:pt x="17101" y="2311"/>
                  <a:pt x="7210" y="5454"/>
                </a:cubicBezTo>
                <a:cubicBezTo>
                  <a:pt x="5916" y="5731"/>
                  <a:pt x="4622" y="6286"/>
                  <a:pt x="3605" y="7118"/>
                </a:cubicBezTo>
                <a:cubicBezTo>
                  <a:pt x="93" y="10260"/>
                  <a:pt x="0" y="15714"/>
                  <a:pt x="370" y="20151"/>
                </a:cubicBezTo>
                <a:cubicBezTo>
                  <a:pt x="925" y="26067"/>
                  <a:pt x="2034" y="31983"/>
                  <a:pt x="3698" y="37806"/>
                </a:cubicBezTo>
                <a:cubicBezTo>
                  <a:pt x="4437" y="40672"/>
                  <a:pt x="5362" y="43537"/>
                  <a:pt x="6009" y="46587"/>
                </a:cubicBezTo>
                <a:cubicBezTo>
                  <a:pt x="6378" y="49453"/>
                  <a:pt x="6656" y="52318"/>
                  <a:pt x="6656" y="55184"/>
                </a:cubicBezTo>
                <a:cubicBezTo>
                  <a:pt x="6748" y="56663"/>
                  <a:pt x="6840" y="58049"/>
                  <a:pt x="7118" y="59528"/>
                </a:cubicBezTo>
                <a:cubicBezTo>
                  <a:pt x="7395" y="61839"/>
                  <a:pt x="8042" y="64150"/>
                  <a:pt x="8966" y="66276"/>
                </a:cubicBezTo>
                <a:cubicBezTo>
                  <a:pt x="10353" y="69511"/>
                  <a:pt x="12849" y="72192"/>
                  <a:pt x="16084" y="73578"/>
                </a:cubicBezTo>
                <a:cubicBezTo>
                  <a:pt x="19195" y="74906"/>
                  <a:pt x="22602" y="75347"/>
                  <a:pt x="26075" y="75347"/>
                </a:cubicBezTo>
                <a:cubicBezTo>
                  <a:pt x="31063" y="75347"/>
                  <a:pt x="36187" y="74439"/>
                  <a:pt x="40764" y="73948"/>
                </a:cubicBezTo>
                <a:cubicBezTo>
                  <a:pt x="45016" y="73578"/>
                  <a:pt x="49268" y="73209"/>
                  <a:pt x="53520" y="73116"/>
                </a:cubicBezTo>
                <a:cubicBezTo>
                  <a:pt x="63041" y="73024"/>
                  <a:pt x="67478" y="63595"/>
                  <a:pt x="69326" y="55461"/>
                </a:cubicBezTo>
                <a:cubicBezTo>
                  <a:pt x="71915" y="44739"/>
                  <a:pt x="71730" y="33277"/>
                  <a:pt x="70990" y="22369"/>
                </a:cubicBezTo>
                <a:cubicBezTo>
                  <a:pt x="70713" y="18764"/>
                  <a:pt x="70343" y="15159"/>
                  <a:pt x="69789" y="11555"/>
                </a:cubicBezTo>
                <a:cubicBezTo>
                  <a:pt x="69511" y="9151"/>
                  <a:pt x="69419" y="3790"/>
                  <a:pt x="67293" y="2403"/>
                </a:cubicBezTo>
                <a:cubicBezTo>
                  <a:pt x="65814" y="1479"/>
                  <a:pt x="63780" y="1479"/>
                  <a:pt x="62116" y="1294"/>
                </a:cubicBezTo>
                <a:cubicBezTo>
                  <a:pt x="59990" y="925"/>
                  <a:pt x="57957" y="740"/>
                  <a:pt x="55831" y="555"/>
                </a:cubicBezTo>
                <a:cubicBezTo>
                  <a:pt x="51671" y="185"/>
                  <a:pt x="47419" y="0"/>
                  <a:pt x="432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 rot="-5400000" flipH="1">
            <a:off x="1286378" y="2785278"/>
            <a:ext cx="420496" cy="2033956"/>
          </a:xfrm>
          <a:custGeom>
            <a:avLst/>
            <a:gdLst/>
            <a:ahLst/>
            <a:cxnLst/>
            <a:rect l="l" t="t" r="r" b="b"/>
            <a:pathLst>
              <a:path w="5248" h="25384" extrusionOk="0">
                <a:moveTo>
                  <a:pt x="483" y="1"/>
                </a:moveTo>
                <a:cubicBezTo>
                  <a:pt x="216" y="1"/>
                  <a:pt x="0" y="159"/>
                  <a:pt x="451" y="397"/>
                </a:cubicBezTo>
                <a:cubicBezTo>
                  <a:pt x="1041" y="675"/>
                  <a:pt x="1598" y="1023"/>
                  <a:pt x="2119" y="1440"/>
                </a:cubicBezTo>
                <a:cubicBezTo>
                  <a:pt x="3232" y="2413"/>
                  <a:pt x="4031" y="3734"/>
                  <a:pt x="4413" y="5194"/>
                </a:cubicBezTo>
                <a:cubicBezTo>
                  <a:pt x="4448" y="5403"/>
                  <a:pt x="4483" y="5611"/>
                  <a:pt x="4518" y="5855"/>
                </a:cubicBezTo>
                <a:cubicBezTo>
                  <a:pt x="4553" y="6063"/>
                  <a:pt x="4553" y="6272"/>
                  <a:pt x="4553" y="6480"/>
                </a:cubicBezTo>
                <a:cubicBezTo>
                  <a:pt x="4587" y="6863"/>
                  <a:pt x="4553" y="7280"/>
                  <a:pt x="4483" y="7662"/>
                </a:cubicBezTo>
                <a:cubicBezTo>
                  <a:pt x="4379" y="8566"/>
                  <a:pt x="4101" y="9470"/>
                  <a:pt x="3614" y="10270"/>
                </a:cubicBezTo>
                <a:cubicBezTo>
                  <a:pt x="3301" y="10895"/>
                  <a:pt x="2919" y="11486"/>
                  <a:pt x="2571" y="12112"/>
                </a:cubicBezTo>
                <a:cubicBezTo>
                  <a:pt x="2223" y="12772"/>
                  <a:pt x="1911" y="13468"/>
                  <a:pt x="1702" y="14198"/>
                </a:cubicBezTo>
                <a:cubicBezTo>
                  <a:pt x="1493" y="14928"/>
                  <a:pt x="1459" y="15727"/>
                  <a:pt x="1563" y="16492"/>
                </a:cubicBezTo>
                <a:cubicBezTo>
                  <a:pt x="1667" y="17222"/>
                  <a:pt x="1876" y="17917"/>
                  <a:pt x="2154" y="18613"/>
                </a:cubicBezTo>
                <a:lnTo>
                  <a:pt x="2814" y="20316"/>
                </a:lnTo>
                <a:cubicBezTo>
                  <a:pt x="2988" y="20768"/>
                  <a:pt x="3162" y="21255"/>
                  <a:pt x="3266" y="21741"/>
                </a:cubicBezTo>
                <a:cubicBezTo>
                  <a:pt x="3405" y="22367"/>
                  <a:pt x="3475" y="22993"/>
                  <a:pt x="3405" y="23618"/>
                </a:cubicBezTo>
                <a:cubicBezTo>
                  <a:pt x="3371" y="24175"/>
                  <a:pt x="3197" y="24696"/>
                  <a:pt x="2884" y="25113"/>
                </a:cubicBezTo>
                <a:cubicBezTo>
                  <a:pt x="2735" y="25319"/>
                  <a:pt x="2766" y="25384"/>
                  <a:pt x="2843" y="25384"/>
                </a:cubicBezTo>
                <a:cubicBezTo>
                  <a:pt x="2909" y="25384"/>
                  <a:pt x="3009" y="25335"/>
                  <a:pt x="3058" y="25287"/>
                </a:cubicBezTo>
                <a:cubicBezTo>
                  <a:pt x="3371" y="24974"/>
                  <a:pt x="3579" y="24592"/>
                  <a:pt x="3718" y="24175"/>
                </a:cubicBezTo>
                <a:cubicBezTo>
                  <a:pt x="3927" y="23584"/>
                  <a:pt x="3996" y="22993"/>
                  <a:pt x="3962" y="22402"/>
                </a:cubicBezTo>
                <a:cubicBezTo>
                  <a:pt x="3892" y="21672"/>
                  <a:pt x="3718" y="20976"/>
                  <a:pt x="3475" y="20316"/>
                </a:cubicBezTo>
                <a:cubicBezTo>
                  <a:pt x="3232" y="19621"/>
                  <a:pt x="2988" y="18995"/>
                  <a:pt x="2745" y="18335"/>
                </a:cubicBezTo>
                <a:cubicBezTo>
                  <a:pt x="2467" y="17639"/>
                  <a:pt x="2293" y="16909"/>
                  <a:pt x="2223" y="16179"/>
                </a:cubicBezTo>
                <a:cubicBezTo>
                  <a:pt x="2119" y="15171"/>
                  <a:pt x="2293" y="14163"/>
                  <a:pt x="2780" y="13259"/>
                </a:cubicBezTo>
                <a:cubicBezTo>
                  <a:pt x="3336" y="12042"/>
                  <a:pt x="4135" y="10965"/>
                  <a:pt x="4692" y="9679"/>
                </a:cubicBezTo>
                <a:cubicBezTo>
                  <a:pt x="4831" y="9366"/>
                  <a:pt x="4935" y="9018"/>
                  <a:pt x="5004" y="8670"/>
                </a:cubicBezTo>
                <a:cubicBezTo>
                  <a:pt x="5178" y="7975"/>
                  <a:pt x="5248" y="7245"/>
                  <a:pt x="5178" y="6550"/>
                </a:cubicBezTo>
                <a:cubicBezTo>
                  <a:pt x="5143" y="6202"/>
                  <a:pt x="5109" y="5820"/>
                  <a:pt x="5039" y="5472"/>
                </a:cubicBezTo>
                <a:lnTo>
                  <a:pt x="4935" y="5090"/>
                </a:lnTo>
                <a:lnTo>
                  <a:pt x="4831" y="4742"/>
                </a:lnTo>
                <a:cubicBezTo>
                  <a:pt x="4761" y="4499"/>
                  <a:pt x="4657" y="4256"/>
                  <a:pt x="4553" y="4012"/>
                </a:cubicBezTo>
                <a:cubicBezTo>
                  <a:pt x="4240" y="3282"/>
                  <a:pt x="3822" y="2622"/>
                  <a:pt x="3301" y="2031"/>
                </a:cubicBezTo>
                <a:cubicBezTo>
                  <a:pt x="3162" y="1857"/>
                  <a:pt x="2988" y="1683"/>
                  <a:pt x="2814" y="1509"/>
                </a:cubicBezTo>
                <a:cubicBezTo>
                  <a:pt x="2641" y="1336"/>
                  <a:pt x="2467" y="1231"/>
                  <a:pt x="2293" y="1057"/>
                </a:cubicBezTo>
                <a:cubicBezTo>
                  <a:pt x="2050" y="849"/>
                  <a:pt x="1806" y="640"/>
                  <a:pt x="1528" y="501"/>
                </a:cubicBezTo>
                <a:cubicBezTo>
                  <a:pt x="1285" y="327"/>
                  <a:pt x="1007" y="188"/>
                  <a:pt x="729" y="49"/>
                </a:cubicBezTo>
                <a:cubicBezTo>
                  <a:pt x="654" y="16"/>
                  <a:pt x="566" y="1"/>
                  <a:pt x="4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/>
          <p:nvPr/>
        </p:nvSpPr>
        <p:spPr>
          <a:xfrm rot="-5400000" flipH="1">
            <a:off x="1286378" y="2785278"/>
            <a:ext cx="420496" cy="2033956"/>
          </a:xfrm>
          <a:custGeom>
            <a:avLst/>
            <a:gdLst/>
            <a:ahLst/>
            <a:cxnLst/>
            <a:rect l="l" t="t" r="r" b="b"/>
            <a:pathLst>
              <a:path w="5248" h="25384" extrusionOk="0">
                <a:moveTo>
                  <a:pt x="483" y="1"/>
                </a:moveTo>
                <a:cubicBezTo>
                  <a:pt x="216" y="1"/>
                  <a:pt x="0" y="159"/>
                  <a:pt x="451" y="397"/>
                </a:cubicBezTo>
                <a:cubicBezTo>
                  <a:pt x="1041" y="675"/>
                  <a:pt x="1598" y="1023"/>
                  <a:pt x="2119" y="1440"/>
                </a:cubicBezTo>
                <a:cubicBezTo>
                  <a:pt x="3232" y="2413"/>
                  <a:pt x="4031" y="3734"/>
                  <a:pt x="4413" y="5194"/>
                </a:cubicBezTo>
                <a:cubicBezTo>
                  <a:pt x="4448" y="5403"/>
                  <a:pt x="4483" y="5611"/>
                  <a:pt x="4518" y="5855"/>
                </a:cubicBezTo>
                <a:cubicBezTo>
                  <a:pt x="4553" y="6063"/>
                  <a:pt x="4553" y="6272"/>
                  <a:pt x="4553" y="6480"/>
                </a:cubicBezTo>
                <a:cubicBezTo>
                  <a:pt x="4587" y="6863"/>
                  <a:pt x="4553" y="7280"/>
                  <a:pt x="4483" y="7662"/>
                </a:cubicBezTo>
                <a:cubicBezTo>
                  <a:pt x="4379" y="8566"/>
                  <a:pt x="4101" y="9470"/>
                  <a:pt x="3614" y="10270"/>
                </a:cubicBezTo>
                <a:cubicBezTo>
                  <a:pt x="3301" y="10895"/>
                  <a:pt x="2919" y="11486"/>
                  <a:pt x="2571" y="12112"/>
                </a:cubicBezTo>
                <a:cubicBezTo>
                  <a:pt x="2223" y="12772"/>
                  <a:pt x="1911" y="13468"/>
                  <a:pt x="1702" y="14198"/>
                </a:cubicBezTo>
                <a:cubicBezTo>
                  <a:pt x="1493" y="14928"/>
                  <a:pt x="1459" y="15727"/>
                  <a:pt x="1563" y="16492"/>
                </a:cubicBezTo>
                <a:cubicBezTo>
                  <a:pt x="1667" y="17222"/>
                  <a:pt x="1876" y="17917"/>
                  <a:pt x="2154" y="18613"/>
                </a:cubicBezTo>
                <a:lnTo>
                  <a:pt x="2814" y="20316"/>
                </a:lnTo>
                <a:cubicBezTo>
                  <a:pt x="2988" y="20768"/>
                  <a:pt x="3162" y="21255"/>
                  <a:pt x="3266" y="21741"/>
                </a:cubicBezTo>
                <a:cubicBezTo>
                  <a:pt x="3405" y="22367"/>
                  <a:pt x="3475" y="22993"/>
                  <a:pt x="3405" y="23618"/>
                </a:cubicBezTo>
                <a:cubicBezTo>
                  <a:pt x="3371" y="24175"/>
                  <a:pt x="3197" y="24696"/>
                  <a:pt x="2884" y="25113"/>
                </a:cubicBezTo>
                <a:cubicBezTo>
                  <a:pt x="2735" y="25319"/>
                  <a:pt x="2766" y="25384"/>
                  <a:pt x="2843" y="25384"/>
                </a:cubicBezTo>
                <a:cubicBezTo>
                  <a:pt x="2909" y="25384"/>
                  <a:pt x="3009" y="25335"/>
                  <a:pt x="3058" y="25287"/>
                </a:cubicBezTo>
                <a:cubicBezTo>
                  <a:pt x="3371" y="24974"/>
                  <a:pt x="3579" y="24592"/>
                  <a:pt x="3718" y="24175"/>
                </a:cubicBezTo>
                <a:cubicBezTo>
                  <a:pt x="3927" y="23584"/>
                  <a:pt x="3996" y="22993"/>
                  <a:pt x="3962" y="22402"/>
                </a:cubicBezTo>
                <a:cubicBezTo>
                  <a:pt x="3892" y="21672"/>
                  <a:pt x="3718" y="20976"/>
                  <a:pt x="3475" y="20316"/>
                </a:cubicBezTo>
                <a:cubicBezTo>
                  <a:pt x="3232" y="19621"/>
                  <a:pt x="2988" y="18995"/>
                  <a:pt x="2745" y="18335"/>
                </a:cubicBezTo>
                <a:cubicBezTo>
                  <a:pt x="2467" y="17639"/>
                  <a:pt x="2293" y="16909"/>
                  <a:pt x="2223" y="16179"/>
                </a:cubicBezTo>
                <a:cubicBezTo>
                  <a:pt x="2119" y="15171"/>
                  <a:pt x="2293" y="14163"/>
                  <a:pt x="2780" y="13259"/>
                </a:cubicBezTo>
                <a:cubicBezTo>
                  <a:pt x="3336" y="12042"/>
                  <a:pt x="4135" y="10965"/>
                  <a:pt x="4692" y="9679"/>
                </a:cubicBezTo>
                <a:cubicBezTo>
                  <a:pt x="4831" y="9366"/>
                  <a:pt x="4935" y="9018"/>
                  <a:pt x="5004" y="8670"/>
                </a:cubicBezTo>
                <a:cubicBezTo>
                  <a:pt x="5178" y="7975"/>
                  <a:pt x="5248" y="7245"/>
                  <a:pt x="5178" y="6550"/>
                </a:cubicBezTo>
                <a:cubicBezTo>
                  <a:pt x="5143" y="6202"/>
                  <a:pt x="5109" y="5820"/>
                  <a:pt x="5039" y="5472"/>
                </a:cubicBezTo>
                <a:lnTo>
                  <a:pt x="4935" y="5090"/>
                </a:lnTo>
                <a:lnTo>
                  <a:pt x="4831" y="4742"/>
                </a:lnTo>
                <a:cubicBezTo>
                  <a:pt x="4761" y="4499"/>
                  <a:pt x="4657" y="4256"/>
                  <a:pt x="4553" y="4012"/>
                </a:cubicBezTo>
                <a:cubicBezTo>
                  <a:pt x="4240" y="3282"/>
                  <a:pt x="3822" y="2622"/>
                  <a:pt x="3301" y="2031"/>
                </a:cubicBezTo>
                <a:cubicBezTo>
                  <a:pt x="3162" y="1857"/>
                  <a:pt x="2988" y="1683"/>
                  <a:pt x="2814" y="1509"/>
                </a:cubicBezTo>
                <a:cubicBezTo>
                  <a:pt x="2641" y="1336"/>
                  <a:pt x="2467" y="1231"/>
                  <a:pt x="2293" y="1057"/>
                </a:cubicBezTo>
                <a:cubicBezTo>
                  <a:pt x="2050" y="849"/>
                  <a:pt x="1806" y="640"/>
                  <a:pt x="1528" y="501"/>
                </a:cubicBezTo>
                <a:cubicBezTo>
                  <a:pt x="1285" y="327"/>
                  <a:pt x="1007" y="188"/>
                  <a:pt x="729" y="49"/>
                </a:cubicBezTo>
                <a:cubicBezTo>
                  <a:pt x="654" y="16"/>
                  <a:pt x="566" y="1"/>
                  <a:pt x="4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9"/>
          <p:cNvGrpSpPr/>
          <p:nvPr/>
        </p:nvGrpSpPr>
        <p:grpSpPr>
          <a:xfrm rot="5400000">
            <a:off x="903731" y="527151"/>
            <a:ext cx="390683" cy="902746"/>
            <a:chOff x="7400975" y="1640963"/>
            <a:chExt cx="223375" cy="516150"/>
          </a:xfrm>
        </p:grpSpPr>
        <p:sp>
          <p:nvSpPr>
            <p:cNvPr id="85" name="Google Shape;85;p9"/>
            <p:cNvSpPr/>
            <p:nvPr/>
          </p:nvSpPr>
          <p:spPr>
            <a:xfrm>
              <a:off x="7447025" y="1784363"/>
              <a:ext cx="26100" cy="75375"/>
            </a:xfrm>
            <a:custGeom>
              <a:avLst/>
              <a:gdLst/>
              <a:ahLst/>
              <a:cxnLst/>
              <a:rect l="l" t="t" r="r" b="b"/>
              <a:pathLst>
                <a:path w="1044" h="3015" extrusionOk="0">
                  <a:moveTo>
                    <a:pt x="592" y="0"/>
                  </a:moveTo>
                  <a:cubicBezTo>
                    <a:pt x="418" y="0"/>
                    <a:pt x="1" y="452"/>
                    <a:pt x="1" y="1738"/>
                  </a:cubicBezTo>
                  <a:cubicBezTo>
                    <a:pt x="1" y="2658"/>
                    <a:pt x="188" y="3015"/>
                    <a:pt x="426" y="3015"/>
                  </a:cubicBezTo>
                  <a:cubicBezTo>
                    <a:pt x="512" y="3015"/>
                    <a:pt x="604" y="2968"/>
                    <a:pt x="696" y="2885"/>
                  </a:cubicBezTo>
                  <a:cubicBezTo>
                    <a:pt x="1009" y="2573"/>
                    <a:pt x="1043" y="1738"/>
                    <a:pt x="1009" y="1182"/>
                  </a:cubicBezTo>
                  <a:cubicBezTo>
                    <a:pt x="1009" y="626"/>
                    <a:pt x="870" y="0"/>
                    <a:pt x="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7573050" y="1799138"/>
              <a:ext cx="26100" cy="75525"/>
            </a:xfrm>
            <a:custGeom>
              <a:avLst/>
              <a:gdLst/>
              <a:ahLst/>
              <a:cxnLst/>
              <a:rect l="l" t="t" r="r" b="b"/>
              <a:pathLst>
                <a:path w="1044" h="3021" extrusionOk="0">
                  <a:moveTo>
                    <a:pt x="591" y="0"/>
                  </a:moveTo>
                  <a:cubicBezTo>
                    <a:pt x="417" y="0"/>
                    <a:pt x="0" y="487"/>
                    <a:pt x="0" y="1738"/>
                  </a:cubicBezTo>
                  <a:cubicBezTo>
                    <a:pt x="0" y="2673"/>
                    <a:pt x="184" y="3020"/>
                    <a:pt x="417" y="3020"/>
                  </a:cubicBezTo>
                  <a:cubicBezTo>
                    <a:pt x="505" y="3020"/>
                    <a:pt x="600" y="2971"/>
                    <a:pt x="695" y="2885"/>
                  </a:cubicBezTo>
                  <a:cubicBezTo>
                    <a:pt x="1008" y="2573"/>
                    <a:pt x="1043" y="1773"/>
                    <a:pt x="1043" y="1217"/>
                  </a:cubicBezTo>
                  <a:cubicBezTo>
                    <a:pt x="1043" y="661"/>
                    <a:pt x="869" y="35"/>
                    <a:pt x="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7496575" y="1923413"/>
              <a:ext cx="26075" cy="75525"/>
            </a:xfrm>
            <a:custGeom>
              <a:avLst/>
              <a:gdLst/>
              <a:ahLst/>
              <a:cxnLst/>
              <a:rect l="l" t="t" r="r" b="b"/>
              <a:pathLst>
                <a:path w="1043" h="3021" extrusionOk="0">
                  <a:moveTo>
                    <a:pt x="626" y="0"/>
                  </a:moveTo>
                  <a:cubicBezTo>
                    <a:pt x="417" y="0"/>
                    <a:pt x="0" y="487"/>
                    <a:pt x="0" y="1738"/>
                  </a:cubicBezTo>
                  <a:cubicBezTo>
                    <a:pt x="0" y="2673"/>
                    <a:pt x="202" y="3020"/>
                    <a:pt x="432" y="3020"/>
                  </a:cubicBezTo>
                  <a:cubicBezTo>
                    <a:pt x="519" y="3020"/>
                    <a:pt x="610" y="2971"/>
                    <a:pt x="695" y="2885"/>
                  </a:cubicBezTo>
                  <a:cubicBezTo>
                    <a:pt x="1043" y="2573"/>
                    <a:pt x="1043" y="1738"/>
                    <a:pt x="1043" y="1182"/>
                  </a:cubicBezTo>
                  <a:cubicBezTo>
                    <a:pt x="1008" y="661"/>
                    <a:pt x="904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7400975" y="1989463"/>
              <a:ext cx="26075" cy="75375"/>
            </a:xfrm>
            <a:custGeom>
              <a:avLst/>
              <a:gdLst/>
              <a:ahLst/>
              <a:cxnLst/>
              <a:rect l="l" t="t" r="r" b="b"/>
              <a:pathLst>
                <a:path w="1043" h="3015" extrusionOk="0">
                  <a:moveTo>
                    <a:pt x="626" y="0"/>
                  </a:moveTo>
                  <a:cubicBezTo>
                    <a:pt x="417" y="0"/>
                    <a:pt x="0" y="452"/>
                    <a:pt x="0" y="1738"/>
                  </a:cubicBezTo>
                  <a:cubicBezTo>
                    <a:pt x="0" y="2658"/>
                    <a:pt x="207" y="3015"/>
                    <a:pt x="440" y="3015"/>
                  </a:cubicBezTo>
                  <a:cubicBezTo>
                    <a:pt x="525" y="3015"/>
                    <a:pt x="612" y="2968"/>
                    <a:pt x="695" y="2885"/>
                  </a:cubicBezTo>
                  <a:cubicBezTo>
                    <a:pt x="1043" y="2573"/>
                    <a:pt x="1043" y="1738"/>
                    <a:pt x="1043" y="1182"/>
                  </a:cubicBezTo>
                  <a:cubicBezTo>
                    <a:pt x="1008" y="626"/>
                    <a:pt x="869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7598250" y="2004238"/>
              <a:ext cx="26100" cy="75525"/>
            </a:xfrm>
            <a:custGeom>
              <a:avLst/>
              <a:gdLst/>
              <a:ahLst/>
              <a:cxnLst/>
              <a:rect l="l" t="t" r="r" b="b"/>
              <a:pathLst>
                <a:path w="1044" h="3021" extrusionOk="0">
                  <a:moveTo>
                    <a:pt x="591" y="0"/>
                  </a:moveTo>
                  <a:cubicBezTo>
                    <a:pt x="417" y="0"/>
                    <a:pt x="0" y="487"/>
                    <a:pt x="0" y="1738"/>
                  </a:cubicBezTo>
                  <a:cubicBezTo>
                    <a:pt x="0" y="2673"/>
                    <a:pt x="202" y="3020"/>
                    <a:pt x="433" y="3020"/>
                  </a:cubicBezTo>
                  <a:cubicBezTo>
                    <a:pt x="519" y="3020"/>
                    <a:pt x="610" y="2971"/>
                    <a:pt x="696" y="2885"/>
                  </a:cubicBezTo>
                  <a:cubicBezTo>
                    <a:pt x="1043" y="2573"/>
                    <a:pt x="1043" y="1738"/>
                    <a:pt x="1043" y="1217"/>
                  </a:cubicBezTo>
                  <a:cubicBezTo>
                    <a:pt x="1008" y="661"/>
                    <a:pt x="904" y="35"/>
                    <a:pt x="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7496575" y="2082438"/>
              <a:ext cx="26075" cy="74675"/>
            </a:xfrm>
            <a:custGeom>
              <a:avLst/>
              <a:gdLst/>
              <a:ahLst/>
              <a:cxnLst/>
              <a:rect l="l" t="t" r="r" b="b"/>
              <a:pathLst>
                <a:path w="1043" h="2987" extrusionOk="0">
                  <a:moveTo>
                    <a:pt x="626" y="1"/>
                  </a:moveTo>
                  <a:cubicBezTo>
                    <a:pt x="417" y="1"/>
                    <a:pt x="0" y="453"/>
                    <a:pt x="0" y="1739"/>
                  </a:cubicBezTo>
                  <a:cubicBezTo>
                    <a:pt x="0" y="2646"/>
                    <a:pt x="201" y="2987"/>
                    <a:pt x="430" y="2987"/>
                  </a:cubicBezTo>
                  <a:cubicBezTo>
                    <a:pt x="518" y="2987"/>
                    <a:pt x="609" y="2937"/>
                    <a:pt x="695" y="2851"/>
                  </a:cubicBezTo>
                  <a:cubicBezTo>
                    <a:pt x="1043" y="2538"/>
                    <a:pt x="1043" y="1739"/>
                    <a:pt x="1043" y="1183"/>
                  </a:cubicBezTo>
                  <a:cubicBezTo>
                    <a:pt x="1043" y="626"/>
                    <a:pt x="904" y="1"/>
                    <a:pt x="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7538275" y="1640963"/>
              <a:ext cx="26100" cy="75375"/>
            </a:xfrm>
            <a:custGeom>
              <a:avLst/>
              <a:gdLst/>
              <a:ahLst/>
              <a:cxnLst/>
              <a:rect l="l" t="t" r="r" b="b"/>
              <a:pathLst>
                <a:path w="1044" h="3015" extrusionOk="0">
                  <a:moveTo>
                    <a:pt x="626" y="0"/>
                  </a:moveTo>
                  <a:cubicBezTo>
                    <a:pt x="418" y="0"/>
                    <a:pt x="1" y="487"/>
                    <a:pt x="1" y="1738"/>
                  </a:cubicBezTo>
                  <a:cubicBezTo>
                    <a:pt x="1" y="2658"/>
                    <a:pt x="207" y="3015"/>
                    <a:pt x="441" y="3015"/>
                  </a:cubicBezTo>
                  <a:cubicBezTo>
                    <a:pt x="525" y="3015"/>
                    <a:pt x="613" y="2968"/>
                    <a:pt x="696" y="2886"/>
                  </a:cubicBezTo>
                  <a:cubicBezTo>
                    <a:pt x="1044" y="2573"/>
                    <a:pt x="1044" y="1738"/>
                    <a:pt x="1044" y="1182"/>
                  </a:cubicBezTo>
                  <a:cubicBezTo>
                    <a:pt x="1009" y="626"/>
                    <a:pt x="870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9"/>
          <p:cNvSpPr txBox="1">
            <a:spLocks noGrp="1"/>
          </p:cNvSpPr>
          <p:nvPr>
            <p:ph type="title"/>
          </p:nvPr>
        </p:nvSpPr>
        <p:spPr>
          <a:xfrm>
            <a:off x="723075" y="1647325"/>
            <a:ext cx="3547200" cy="6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subTitle" idx="1"/>
          </p:nvPr>
        </p:nvSpPr>
        <p:spPr>
          <a:xfrm>
            <a:off x="723075" y="2291500"/>
            <a:ext cx="32670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/>
          <p:nvPr/>
        </p:nvSpPr>
        <p:spPr>
          <a:xfrm rot="10800000" flipH="1">
            <a:off x="-715700" y="-191275"/>
            <a:ext cx="2783330" cy="2265817"/>
          </a:xfrm>
          <a:custGeom>
            <a:avLst/>
            <a:gdLst/>
            <a:ahLst/>
            <a:cxnLst/>
            <a:rect l="l" t="t" r="r" b="b"/>
            <a:pathLst>
              <a:path w="54439" h="44317" extrusionOk="0">
                <a:moveTo>
                  <a:pt x="41155" y="1"/>
                </a:moveTo>
                <a:cubicBezTo>
                  <a:pt x="39600" y="1"/>
                  <a:pt x="38034" y="204"/>
                  <a:pt x="36536" y="573"/>
                </a:cubicBezTo>
                <a:cubicBezTo>
                  <a:pt x="31878" y="1686"/>
                  <a:pt x="27706" y="4223"/>
                  <a:pt x="23500" y="6483"/>
                </a:cubicBezTo>
                <a:cubicBezTo>
                  <a:pt x="19259" y="8742"/>
                  <a:pt x="14774" y="10828"/>
                  <a:pt x="10012" y="10967"/>
                </a:cubicBezTo>
                <a:cubicBezTo>
                  <a:pt x="9828" y="10973"/>
                  <a:pt x="9642" y="10976"/>
                  <a:pt x="9454" y="10976"/>
                </a:cubicBezTo>
                <a:cubicBezTo>
                  <a:pt x="6934" y="10976"/>
                  <a:pt x="4060" y="10458"/>
                  <a:pt x="1412" y="10458"/>
                </a:cubicBezTo>
                <a:cubicBezTo>
                  <a:pt x="933" y="10458"/>
                  <a:pt x="461" y="10475"/>
                  <a:pt x="0" y="10515"/>
                </a:cubicBezTo>
                <a:lnTo>
                  <a:pt x="0" y="41558"/>
                </a:lnTo>
                <a:cubicBezTo>
                  <a:pt x="2481" y="43280"/>
                  <a:pt x="5378" y="44316"/>
                  <a:pt x="8343" y="44316"/>
                </a:cubicBezTo>
                <a:cubicBezTo>
                  <a:pt x="8909" y="44316"/>
                  <a:pt x="9478" y="44278"/>
                  <a:pt x="10047" y="44200"/>
                </a:cubicBezTo>
                <a:cubicBezTo>
                  <a:pt x="16617" y="43297"/>
                  <a:pt x="21414" y="37700"/>
                  <a:pt x="25342" y="32346"/>
                </a:cubicBezTo>
                <a:cubicBezTo>
                  <a:pt x="29270" y="26993"/>
                  <a:pt x="33477" y="21153"/>
                  <a:pt x="39838" y="19206"/>
                </a:cubicBezTo>
                <a:cubicBezTo>
                  <a:pt x="43558" y="18094"/>
                  <a:pt x="47938" y="18337"/>
                  <a:pt x="50858" y="15799"/>
                </a:cubicBezTo>
                <a:cubicBezTo>
                  <a:pt x="54439" y="12601"/>
                  <a:pt x="53674" y="6274"/>
                  <a:pt x="50093" y="3076"/>
                </a:cubicBezTo>
                <a:cubicBezTo>
                  <a:pt x="47664" y="906"/>
                  <a:pt x="44435" y="1"/>
                  <a:pt x="4115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/>
          <p:nvPr/>
        </p:nvSpPr>
        <p:spPr>
          <a:xfrm rot="5400000" flipH="1">
            <a:off x="7656658" y="3921411"/>
            <a:ext cx="2071983" cy="902720"/>
          </a:xfrm>
          <a:custGeom>
            <a:avLst/>
            <a:gdLst/>
            <a:ahLst/>
            <a:cxnLst/>
            <a:rect l="l" t="t" r="r" b="b"/>
            <a:pathLst>
              <a:path w="19294" h="8406" extrusionOk="0">
                <a:moveTo>
                  <a:pt x="1912" y="0"/>
                </a:moveTo>
                <a:cubicBezTo>
                  <a:pt x="870" y="2016"/>
                  <a:pt x="1" y="4241"/>
                  <a:pt x="313" y="6083"/>
                </a:cubicBezTo>
                <a:cubicBezTo>
                  <a:pt x="616" y="7802"/>
                  <a:pt x="1537" y="8406"/>
                  <a:pt x="2667" y="8406"/>
                </a:cubicBezTo>
                <a:cubicBezTo>
                  <a:pt x="4006" y="8406"/>
                  <a:pt x="5639" y="7558"/>
                  <a:pt x="6884" y="6709"/>
                </a:cubicBezTo>
                <a:cubicBezTo>
                  <a:pt x="10603" y="4102"/>
                  <a:pt x="14636" y="1912"/>
                  <a:pt x="18842" y="174"/>
                </a:cubicBezTo>
                <a:lnTo>
                  <a:pt x="1929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title"/>
          </p:nvPr>
        </p:nvSpPr>
        <p:spPr>
          <a:xfrm>
            <a:off x="722376" y="537252"/>
            <a:ext cx="7708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ubTitle" idx="1"/>
          </p:nvPr>
        </p:nvSpPr>
        <p:spPr>
          <a:xfrm>
            <a:off x="1828375" y="1880616"/>
            <a:ext cx="24141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subTitle" idx="2"/>
          </p:nvPr>
        </p:nvSpPr>
        <p:spPr>
          <a:xfrm>
            <a:off x="1828800" y="2313432"/>
            <a:ext cx="23112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title" idx="3" hasCustomPrompt="1"/>
          </p:nvPr>
        </p:nvSpPr>
        <p:spPr>
          <a:xfrm>
            <a:off x="1133856" y="1926816"/>
            <a:ext cx="5943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29" name="Google Shape;129;p14"/>
          <p:cNvGrpSpPr/>
          <p:nvPr/>
        </p:nvGrpSpPr>
        <p:grpSpPr>
          <a:xfrm rot="5400000">
            <a:off x="903731" y="646701"/>
            <a:ext cx="390683" cy="902746"/>
            <a:chOff x="7400975" y="1640963"/>
            <a:chExt cx="223375" cy="516150"/>
          </a:xfrm>
        </p:grpSpPr>
        <p:sp>
          <p:nvSpPr>
            <p:cNvPr id="130" name="Google Shape;130;p14"/>
            <p:cNvSpPr/>
            <p:nvPr/>
          </p:nvSpPr>
          <p:spPr>
            <a:xfrm>
              <a:off x="7447025" y="1784363"/>
              <a:ext cx="26100" cy="75375"/>
            </a:xfrm>
            <a:custGeom>
              <a:avLst/>
              <a:gdLst/>
              <a:ahLst/>
              <a:cxnLst/>
              <a:rect l="l" t="t" r="r" b="b"/>
              <a:pathLst>
                <a:path w="1044" h="3015" extrusionOk="0">
                  <a:moveTo>
                    <a:pt x="592" y="0"/>
                  </a:moveTo>
                  <a:cubicBezTo>
                    <a:pt x="418" y="0"/>
                    <a:pt x="1" y="452"/>
                    <a:pt x="1" y="1738"/>
                  </a:cubicBezTo>
                  <a:cubicBezTo>
                    <a:pt x="1" y="2658"/>
                    <a:pt x="188" y="3015"/>
                    <a:pt x="426" y="3015"/>
                  </a:cubicBezTo>
                  <a:cubicBezTo>
                    <a:pt x="512" y="3015"/>
                    <a:pt x="604" y="2968"/>
                    <a:pt x="696" y="2885"/>
                  </a:cubicBezTo>
                  <a:cubicBezTo>
                    <a:pt x="1009" y="2573"/>
                    <a:pt x="1043" y="1738"/>
                    <a:pt x="1009" y="1182"/>
                  </a:cubicBezTo>
                  <a:cubicBezTo>
                    <a:pt x="1009" y="626"/>
                    <a:pt x="870" y="0"/>
                    <a:pt x="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7573050" y="1799138"/>
              <a:ext cx="26100" cy="75525"/>
            </a:xfrm>
            <a:custGeom>
              <a:avLst/>
              <a:gdLst/>
              <a:ahLst/>
              <a:cxnLst/>
              <a:rect l="l" t="t" r="r" b="b"/>
              <a:pathLst>
                <a:path w="1044" h="3021" extrusionOk="0">
                  <a:moveTo>
                    <a:pt x="591" y="0"/>
                  </a:moveTo>
                  <a:cubicBezTo>
                    <a:pt x="417" y="0"/>
                    <a:pt x="0" y="487"/>
                    <a:pt x="0" y="1738"/>
                  </a:cubicBezTo>
                  <a:cubicBezTo>
                    <a:pt x="0" y="2673"/>
                    <a:pt x="184" y="3020"/>
                    <a:pt x="417" y="3020"/>
                  </a:cubicBezTo>
                  <a:cubicBezTo>
                    <a:pt x="505" y="3020"/>
                    <a:pt x="600" y="2971"/>
                    <a:pt x="695" y="2885"/>
                  </a:cubicBezTo>
                  <a:cubicBezTo>
                    <a:pt x="1008" y="2573"/>
                    <a:pt x="1043" y="1773"/>
                    <a:pt x="1043" y="1217"/>
                  </a:cubicBezTo>
                  <a:cubicBezTo>
                    <a:pt x="1043" y="661"/>
                    <a:pt x="869" y="35"/>
                    <a:pt x="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7496575" y="1923413"/>
              <a:ext cx="26075" cy="75525"/>
            </a:xfrm>
            <a:custGeom>
              <a:avLst/>
              <a:gdLst/>
              <a:ahLst/>
              <a:cxnLst/>
              <a:rect l="l" t="t" r="r" b="b"/>
              <a:pathLst>
                <a:path w="1043" h="3021" extrusionOk="0">
                  <a:moveTo>
                    <a:pt x="626" y="0"/>
                  </a:moveTo>
                  <a:cubicBezTo>
                    <a:pt x="417" y="0"/>
                    <a:pt x="0" y="487"/>
                    <a:pt x="0" y="1738"/>
                  </a:cubicBezTo>
                  <a:cubicBezTo>
                    <a:pt x="0" y="2673"/>
                    <a:pt x="202" y="3020"/>
                    <a:pt x="432" y="3020"/>
                  </a:cubicBezTo>
                  <a:cubicBezTo>
                    <a:pt x="519" y="3020"/>
                    <a:pt x="610" y="2971"/>
                    <a:pt x="695" y="2885"/>
                  </a:cubicBezTo>
                  <a:cubicBezTo>
                    <a:pt x="1043" y="2573"/>
                    <a:pt x="1043" y="1738"/>
                    <a:pt x="1043" y="1182"/>
                  </a:cubicBezTo>
                  <a:cubicBezTo>
                    <a:pt x="1008" y="661"/>
                    <a:pt x="904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7400975" y="1989463"/>
              <a:ext cx="26075" cy="75375"/>
            </a:xfrm>
            <a:custGeom>
              <a:avLst/>
              <a:gdLst/>
              <a:ahLst/>
              <a:cxnLst/>
              <a:rect l="l" t="t" r="r" b="b"/>
              <a:pathLst>
                <a:path w="1043" h="3015" extrusionOk="0">
                  <a:moveTo>
                    <a:pt x="626" y="0"/>
                  </a:moveTo>
                  <a:cubicBezTo>
                    <a:pt x="417" y="0"/>
                    <a:pt x="0" y="452"/>
                    <a:pt x="0" y="1738"/>
                  </a:cubicBezTo>
                  <a:cubicBezTo>
                    <a:pt x="0" y="2658"/>
                    <a:pt x="207" y="3015"/>
                    <a:pt x="440" y="3015"/>
                  </a:cubicBezTo>
                  <a:cubicBezTo>
                    <a:pt x="525" y="3015"/>
                    <a:pt x="612" y="2968"/>
                    <a:pt x="695" y="2885"/>
                  </a:cubicBezTo>
                  <a:cubicBezTo>
                    <a:pt x="1043" y="2573"/>
                    <a:pt x="1043" y="1738"/>
                    <a:pt x="1043" y="1182"/>
                  </a:cubicBezTo>
                  <a:cubicBezTo>
                    <a:pt x="1008" y="626"/>
                    <a:pt x="869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7598250" y="2004238"/>
              <a:ext cx="26100" cy="75525"/>
            </a:xfrm>
            <a:custGeom>
              <a:avLst/>
              <a:gdLst/>
              <a:ahLst/>
              <a:cxnLst/>
              <a:rect l="l" t="t" r="r" b="b"/>
              <a:pathLst>
                <a:path w="1044" h="3021" extrusionOk="0">
                  <a:moveTo>
                    <a:pt x="591" y="0"/>
                  </a:moveTo>
                  <a:cubicBezTo>
                    <a:pt x="417" y="0"/>
                    <a:pt x="0" y="487"/>
                    <a:pt x="0" y="1738"/>
                  </a:cubicBezTo>
                  <a:cubicBezTo>
                    <a:pt x="0" y="2673"/>
                    <a:pt x="202" y="3020"/>
                    <a:pt x="433" y="3020"/>
                  </a:cubicBezTo>
                  <a:cubicBezTo>
                    <a:pt x="519" y="3020"/>
                    <a:pt x="610" y="2971"/>
                    <a:pt x="696" y="2885"/>
                  </a:cubicBezTo>
                  <a:cubicBezTo>
                    <a:pt x="1043" y="2573"/>
                    <a:pt x="1043" y="1738"/>
                    <a:pt x="1043" y="1217"/>
                  </a:cubicBezTo>
                  <a:cubicBezTo>
                    <a:pt x="1008" y="661"/>
                    <a:pt x="904" y="35"/>
                    <a:pt x="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7496575" y="2082438"/>
              <a:ext cx="26075" cy="74675"/>
            </a:xfrm>
            <a:custGeom>
              <a:avLst/>
              <a:gdLst/>
              <a:ahLst/>
              <a:cxnLst/>
              <a:rect l="l" t="t" r="r" b="b"/>
              <a:pathLst>
                <a:path w="1043" h="2987" extrusionOk="0">
                  <a:moveTo>
                    <a:pt x="626" y="1"/>
                  </a:moveTo>
                  <a:cubicBezTo>
                    <a:pt x="417" y="1"/>
                    <a:pt x="0" y="453"/>
                    <a:pt x="0" y="1739"/>
                  </a:cubicBezTo>
                  <a:cubicBezTo>
                    <a:pt x="0" y="2646"/>
                    <a:pt x="201" y="2987"/>
                    <a:pt x="430" y="2987"/>
                  </a:cubicBezTo>
                  <a:cubicBezTo>
                    <a:pt x="518" y="2987"/>
                    <a:pt x="609" y="2937"/>
                    <a:pt x="695" y="2851"/>
                  </a:cubicBezTo>
                  <a:cubicBezTo>
                    <a:pt x="1043" y="2538"/>
                    <a:pt x="1043" y="1739"/>
                    <a:pt x="1043" y="1183"/>
                  </a:cubicBezTo>
                  <a:cubicBezTo>
                    <a:pt x="1043" y="626"/>
                    <a:pt x="904" y="1"/>
                    <a:pt x="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7538275" y="1640963"/>
              <a:ext cx="26100" cy="75375"/>
            </a:xfrm>
            <a:custGeom>
              <a:avLst/>
              <a:gdLst/>
              <a:ahLst/>
              <a:cxnLst/>
              <a:rect l="l" t="t" r="r" b="b"/>
              <a:pathLst>
                <a:path w="1044" h="3015" extrusionOk="0">
                  <a:moveTo>
                    <a:pt x="626" y="0"/>
                  </a:moveTo>
                  <a:cubicBezTo>
                    <a:pt x="418" y="0"/>
                    <a:pt x="1" y="487"/>
                    <a:pt x="1" y="1738"/>
                  </a:cubicBezTo>
                  <a:cubicBezTo>
                    <a:pt x="1" y="2658"/>
                    <a:pt x="207" y="3015"/>
                    <a:pt x="441" y="3015"/>
                  </a:cubicBezTo>
                  <a:cubicBezTo>
                    <a:pt x="525" y="3015"/>
                    <a:pt x="613" y="2968"/>
                    <a:pt x="696" y="2886"/>
                  </a:cubicBezTo>
                  <a:cubicBezTo>
                    <a:pt x="1044" y="2573"/>
                    <a:pt x="1044" y="1738"/>
                    <a:pt x="1044" y="1182"/>
                  </a:cubicBezTo>
                  <a:cubicBezTo>
                    <a:pt x="1009" y="626"/>
                    <a:pt x="870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14"/>
          <p:cNvSpPr txBox="1">
            <a:spLocks noGrp="1"/>
          </p:cNvSpPr>
          <p:nvPr>
            <p:ph type="subTitle" idx="4"/>
          </p:nvPr>
        </p:nvSpPr>
        <p:spPr>
          <a:xfrm>
            <a:off x="1828375" y="3349931"/>
            <a:ext cx="24141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subTitle" idx="5"/>
          </p:nvPr>
        </p:nvSpPr>
        <p:spPr>
          <a:xfrm>
            <a:off x="1828800" y="3782747"/>
            <a:ext cx="23112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title" idx="6" hasCustomPrompt="1"/>
          </p:nvPr>
        </p:nvSpPr>
        <p:spPr>
          <a:xfrm>
            <a:off x="1133856" y="3396131"/>
            <a:ext cx="5943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14"/>
          <p:cNvSpPr txBox="1">
            <a:spLocks noGrp="1"/>
          </p:cNvSpPr>
          <p:nvPr>
            <p:ph type="subTitle" idx="7"/>
          </p:nvPr>
        </p:nvSpPr>
        <p:spPr>
          <a:xfrm>
            <a:off x="5684225" y="1880616"/>
            <a:ext cx="24141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subTitle" idx="8"/>
          </p:nvPr>
        </p:nvSpPr>
        <p:spPr>
          <a:xfrm>
            <a:off x="5684650" y="2313432"/>
            <a:ext cx="23112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title" idx="9" hasCustomPrompt="1"/>
          </p:nvPr>
        </p:nvSpPr>
        <p:spPr>
          <a:xfrm>
            <a:off x="4989706" y="1926816"/>
            <a:ext cx="5943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4"/>
          <p:cNvSpPr txBox="1">
            <a:spLocks noGrp="1"/>
          </p:cNvSpPr>
          <p:nvPr>
            <p:ph type="subTitle" idx="13"/>
          </p:nvPr>
        </p:nvSpPr>
        <p:spPr>
          <a:xfrm>
            <a:off x="5684225" y="3349931"/>
            <a:ext cx="24141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subTitle" idx="14"/>
          </p:nvPr>
        </p:nvSpPr>
        <p:spPr>
          <a:xfrm>
            <a:off x="5684650" y="3782747"/>
            <a:ext cx="23112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title" idx="15" hasCustomPrompt="1"/>
          </p:nvPr>
        </p:nvSpPr>
        <p:spPr>
          <a:xfrm>
            <a:off x="4989706" y="3396131"/>
            <a:ext cx="5943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/>
          <p:nvPr/>
        </p:nvSpPr>
        <p:spPr>
          <a:xfrm rot="4500005">
            <a:off x="-2253646" y="431853"/>
            <a:ext cx="6272991" cy="4040855"/>
          </a:xfrm>
          <a:custGeom>
            <a:avLst/>
            <a:gdLst/>
            <a:ahLst/>
            <a:cxnLst/>
            <a:rect l="l" t="t" r="r" b="b"/>
            <a:pathLst>
              <a:path w="14845" h="11021" extrusionOk="0">
                <a:moveTo>
                  <a:pt x="8348" y="1"/>
                </a:moveTo>
                <a:cubicBezTo>
                  <a:pt x="5920" y="1"/>
                  <a:pt x="3373" y="1381"/>
                  <a:pt x="1843" y="3372"/>
                </a:cubicBezTo>
                <a:cubicBezTo>
                  <a:pt x="1044" y="4450"/>
                  <a:pt x="418" y="5632"/>
                  <a:pt x="1" y="6883"/>
                </a:cubicBezTo>
                <a:lnTo>
                  <a:pt x="105" y="6883"/>
                </a:lnTo>
                <a:cubicBezTo>
                  <a:pt x="1183" y="6883"/>
                  <a:pt x="2225" y="7092"/>
                  <a:pt x="3199" y="7509"/>
                </a:cubicBezTo>
                <a:cubicBezTo>
                  <a:pt x="4103" y="7926"/>
                  <a:pt x="5007" y="8448"/>
                  <a:pt x="5841" y="9004"/>
                </a:cubicBezTo>
                <a:cubicBezTo>
                  <a:pt x="6640" y="9560"/>
                  <a:pt x="7475" y="10047"/>
                  <a:pt x="8379" y="10429"/>
                </a:cubicBezTo>
                <a:cubicBezTo>
                  <a:pt x="9248" y="10812"/>
                  <a:pt x="10221" y="10985"/>
                  <a:pt x="11160" y="11020"/>
                </a:cubicBezTo>
                <a:cubicBezTo>
                  <a:pt x="11959" y="10985"/>
                  <a:pt x="12759" y="10916"/>
                  <a:pt x="13558" y="10742"/>
                </a:cubicBezTo>
                <a:cubicBezTo>
                  <a:pt x="13697" y="10360"/>
                  <a:pt x="13836" y="10012"/>
                  <a:pt x="13941" y="9595"/>
                </a:cubicBezTo>
                <a:cubicBezTo>
                  <a:pt x="14844" y="6466"/>
                  <a:pt x="14149" y="2538"/>
                  <a:pt x="11333" y="835"/>
                </a:cubicBezTo>
                <a:cubicBezTo>
                  <a:pt x="10421" y="258"/>
                  <a:pt x="9396" y="1"/>
                  <a:pt x="83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722376" y="537252"/>
            <a:ext cx="7708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subTitle" idx="1"/>
          </p:nvPr>
        </p:nvSpPr>
        <p:spPr>
          <a:xfrm>
            <a:off x="722376" y="2752344"/>
            <a:ext cx="19293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ubTitle" idx="2"/>
          </p:nvPr>
        </p:nvSpPr>
        <p:spPr>
          <a:xfrm>
            <a:off x="722376" y="3172968"/>
            <a:ext cx="1929300" cy="1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subTitle" idx="3"/>
          </p:nvPr>
        </p:nvSpPr>
        <p:spPr>
          <a:xfrm>
            <a:off x="3607351" y="2752344"/>
            <a:ext cx="19293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subTitle" idx="4"/>
          </p:nvPr>
        </p:nvSpPr>
        <p:spPr>
          <a:xfrm>
            <a:off x="3607351" y="3172968"/>
            <a:ext cx="1929300" cy="1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subTitle" idx="5"/>
          </p:nvPr>
        </p:nvSpPr>
        <p:spPr>
          <a:xfrm>
            <a:off x="6492326" y="2752344"/>
            <a:ext cx="19293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Kalam"/>
              <a:buNone/>
              <a:defRPr sz="20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6"/>
          </p:nvPr>
        </p:nvSpPr>
        <p:spPr>
          <a:xfrm>
            <a:off x="6492326" y="3172968"/>
            <a:ext cx="1929300" cy="1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">
    <p:bg>
      <p:bgPr>
        <a:solidFill>
          <a:schemeClr val="dk2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 flipH="1">
            <a:off x="6498005" y="-657076"/>
            <a:ext cx="2646008" cy="2154028"/>
          </a:xfrm>
          <a:custGeom>
            <a:avLst/>
            <a:gdLst/>
            <a:ahLst/>
            <a:cxnLst/>
            <a:rect l="l" t="t" r="r" b="b"/>
            <a:pathLst>
              <a:path w="54439" h="44317" extrusionOk="0">
                <a:moveTo>
                  <a:pt x="41155" y="1"/>
                </a:moveTo>
                <a:cubicBezTo>
                  <a:pt x="39600" y="1"/>
                  <a:pt x="38034" y="204"/>
                  <a:pt x="36536" y="573"/>
                </a:cubicBezTo>
                <a:cubicBezTo>
                  <a:pt x="31878" y="1686"/>
                  <a:pt x="27706" y="4223"/>
                  <a:pt x="23500" y="6483"/>
                </a:cubicBezTo>
                <a:cubicBezTo>
                  <a:pt x="19259" y="8742"/>
                  <a:pt x="14774" y="10828"/>
                  <a:pt x="10012" y="10967"/>
                </a:cubicBezTo>
                <a:cubicBezTo>
                  <a:pt x="9828" y="10973"/>
                  <a:pt x="9642" y="10976"/>
                  <a:pt x="9454" y="10976"/>
                </a:cubicBezTo>
                <a:cubicBezTo>
                  <a:pt x="6934" y="10976"/>
                  <a:pt x="4060" y="10458"/>
                  <a:pt x="1412" y="10458"/>
                </a:cubicBezTo>
                <a:cubicBezTo>
                  <a:pt x="933" y="10458"/>
                  <a:pt x="461" y="10475"/>
                  <a:pt x="0" y="10515"/>
                </a:cubicBezTo>
                <a:lnTo>
                  <a:pt x="0" y="41558"/>
                </a:lnTo>
                <a:cubicBezTo>
                  <a:pt x="2481" y="43280"/>
                  <a:pt x="5378" y="44316"/>
                  <a:pt x="8343" y="44316"/>
                </a:cubicBezTo>
                <a:cubicBezTo>
                  <a:pt x="8909" y="44316"/>
                  <a:pt x="9478" y="44278"/>
                  <a:pt x="10047" y="44200"/>
                </a:cubicBezTo>
                <a:cubicBezTo>
                  <a:pt x="16617" y="43297"/>
                  <a:pt x="21414" y="37700"/>
                  <a:pt x="25342" y="32346"/>
                </a:cubicBezTo>
                <a:cubicBezTo>
                  <a:pt x="29270" y="26993"/>
                  <a:pt x="33477" y="21153"/>
                  <a:pt x="39838" y="19206"/>
                </a:cubicBezTo>
                <a:cubicBezTo>
                  <a:pt x="43558" y="18094"/>
                  <a:pt x="47938" y="18337"/>
                  <a:pt x="50858" y="15799"/>
                </a:cubicBezTo>
                <a:cubicBezTo>
                  <a:pt x="54439" y="12601"/>
                  <a:pt x="53674" y="6274"/>
                  <a:pt x="50093" y="3076"/>
                </a:cubicBezTo>
                <a:cubicBezTo>
                  <a:pt x="47664" y="906"/>
                  <a:pt x="44435" y="1"/>
                  <a:pt x="4115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title"/>
          </p:nvPr>
        </p:nvSpPr>
        <p:spPr>
          <a:xfrm>
            <a:off x="722376" y="537252"/>
            <a:ext cx="7708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0">
    <p:bg>
      <p:bgPr>
        <a:solidFill>
          <a:schemeClr val="dk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/>
          <p:nvPr/>
        </p:nvSpPr>
        <p:spPr>
          <a:xfrm rot="10800000">
            <a:off x="6360675" y="-174150"/>
            <a:ext cx="2783330" cy="2265817"/>
          </a:xfrm>
          <a:custGeom>
            <a:avLst/>
            <a:gdLst/>
            <a:ahLst/>
            <a:cxnLst/>
            <a:rect l="l" t="t" r="r" b="b"/>
            <a:pathLst>
              <a:path w="54439" h="44317" extrusionOk="0">
                <a:moveTo>
                  <a:pt x="41155" y="1"/>
                </a:moveTo>
                <a:cubicBezTo>
                  <a:pt x="39600" y="1"/>
                  <a:pt x="38034" y="204"/>
                  <a:pt x="36536" y="573"/>
                </a:cubicBezTo>
                <a:cubicBezTo>
                  <a:pt x="31878" y="1686"/>
                  <a:pt x="27706" y="4223"/>
                  <a:pt x="23500" y="6483"/>
                </a:cubicBezTo>
                <a:cubicBezTo>
                  <a:pt x="19259" y="8742"/>
                  <a:pt x="14774" y="10828"/>
                  <a:pt x="10012" y="10967"/>
                </a:cubicBezTo>
                <a:cubicBezTo>
                  <a:pt x="9828" y="10973"/>
                  <a:pt x="9642" y="10976"/>
                  <a:pt x="9454" y="10976"/>
                </a:cubicBezTo>
                <a:cubicBezTo>
                  <a:pt x="6934" y="10976"/>
                  <a:pt x="4060" y="10458"/>
                  <a:pt x="1412" y="10458"/>
                </a:cubicBezTo>
                <a:cubicBezTo>
                  <a:pt x="933" y="10458"/>
                  <a:pt x="461" y="10475"/>
                  <a:pt x="0" y="10515"/>
                </a:cubicBezTo>
                <a:lnTo>
                  <a:pt x="0" y="41558"/>
                </a:lnTo>
                <a:cubicBezTo>
                  <a:pt x="2481" y="43280"/>
                  <a:pt x="5378" y="44316"/>
                  <a:pt x="8343" y="44316"/>
                </a:cubicBezTo>
                <a:cubicBezTo>
                  <a:pt x="8909" y="44316"/>
                  <a:pt x="9478" y="44278"/>
                  <a:pt x="10047" y="44200"/>
                </a:cubicBezTo>
                <a:cubicBezTo>
                  <a:pt x="16617" y="43297"/>
                  <a:pt x="21414" y="37700"/>
                  <a:pt x="25342" y="32346"/>
                </a:cubicBezTo>
                <a:cubicBezTo>
                  <a:pt x="29270" y="26993"/>
                  <a:pt x="33477" y="21153"/>
                  <a:pt x="39838" y="19206"/>
                </a:cubicBezTo>
                <a:cubicBezTo>
                  <a:pt x="43558" y="18094"/>
                  <a:pt x="47938" y="18337"/>
                  <a:pt x="50858" y="15799"/>
                </a:cubicBezTo>
                <a:cubicBezTo>
                  <a:pt x="54439" y="12601"/>
                  <a:pt x="53674" y="6274"/>
                  <a:pt x="50093" y="3076"/>
                </a:cubicBezTo>
                <a:cubicBezTo>
                  <a:pt x="47664" y="906"/>
                  <a:pt x="44435" y="1"/>
                  <a:pt x="4115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2"/>
          <p:cNvSpPr/>
          <p:nvPr/>
        </p:nvSpPr>
        <p:spPr>
          <a:xfrm rot="-5400000">
            <a:off x="-584642" y="3921411"/>
            <a:ext cx="2071983" cy="902720"/>
          </a:xfrm>
          <a:custGeom>
            <a:avLst/>
            <a:gdLst/>
            <a:ahLst/>
            <a:cxnLst/>
            <a:rect l="l" t="t" r="r" b="b"/>
            <a:pathLst>
              <a:path w="19294" h="8406" extrusionOk="0">
                <a:moveTo>
                  <a:pt x="1912" y="0"/>
                </a:moveTo>
                <a:cubicBezTo>
                  <a:pt x="870" y="2016"/>
                  <a:pt x="1" y="4241"/>
                  <a:pt x="313" y="6083"/>
                </a:cubicBezTo>
                <a:cubicBezTo>
                  <a:pt x="616" y="7802"/>
                  <a:pt x="1537" y="8406"/>
                  <a:pt x="2667" y="8406"/>
                </a:cubicBezTo>
                <a:cubicBezTo>
                  <a:pt x="4006" y="8406"/>
                  <a:pt x="5639" y="7558"/>
                  <a:pt x="6884" y="6709"/>
                </a:cubicBezTo>
                <a:cubicBezTo>
                  <a:pt x="10603" y="4102"/>
                  <a:pt x="14636" y="1912"/>
                  <a:pt x="18842" y="174"/>
                </a:cubicBezTo>
                <a:lnTo>
                  <a:pt x="1929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title"/>
          </p:nvPr>
        </p:nvSpPr>
        <p:spPr>
          <a:xfrm>
            <a:off x="722376" y="537252"/>
            <a:ext cx="7708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22" name="Google Shape;222;p22"/>
          <p:cNvGrpSpPr/>
          <p:nvPr/>
        </p:nvGrpSpPr>
        <p:grpSpPr>
          <a:xfrm rot="-5400000" flipH="1">
            <a:off x="7837931" y="646701"/>
            <a:ext cx="390683" cy="902746"/>
            <a:chOff x="7400975" y="1640963"/>
            <a:chExt cx="223375" cy="516150"/>
          </a:xfrm>
        </p:grpSpPr>
        <p:sp>
          <p:nvSpPr>
            <p:cNvPr id="223" name="Google Shape;223;p22"/>
            <p:cNvSpPr/>
            <p:nvPr/>
          </p:nvSpPr>
          <p:spPr>
            <a:xfrm>
              <a:off x="7447025" y="1784363"/>
              <a:ext cx="26100" cy="75375"/>
            </a:xfrm>
            <a:custGeom>
              <a:avLst/>
              <a:gdLst/>
              <a:ahLst/>
              <a:cxnLst/>
              <a:rect l="l" t="t" r="r" b="b"/>
              <a:pathLst>
                <a:path w="1044" h="3015" extrusionOk="0">
                  <a:moveTo>
                    <a:pt x="592" y="0"/>
                  </a:moveTo>
                  <a:cubicBezTo>
                    <a:pt x="418" y="0"/>
                    <a:pt x="1" y="452"/>
                    <a:pt x="1" y="1738"/>
                  </a:cubicBezTo>
                  <a:cubicBezTo>
                    <a:pt x="1" y="2658"/>
                    <a:pt x="188" y="3015"/>
                    <a:pt x="426" y="3015"/>
                  </a:cubicBezTo>
                  <a:cubicBezTo>
                    <a:pt x="512" y="3015"/>
                    <a:pt x="604" y="2968"/>
                    <a:pt x="696" y="2885"/>
                  </a:cubicBezTo>
                  <a:cubicBezTo>
                    <a:pt x="1009" y="2573"/>
                    <a:pt x="1043" y="1738"/>
                    <a:pt x="1009" y="1182"/>
                  </a:cubicBezTo>
                  <a:cubicBezTo>
                    <a:pt x="1009" y="626"/>
                    <a:pt x="870" y="0"/>
                    <a:pt x="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7573050" y="1799138"/>
              <a:ext cx="26100" cy="75525"/>
            </a:xfrm>
            <a:custGeom>
              <a:avLst/>
              <a:gdLst/>
              <a:ahLst/>
              <a:cxnLst/>
              <a:rect l="l" t="t" r="r" b="b"/>
              <a:pathLst>
                <a:path w="1044" h="3021" extrusionOk="0">
                  <a:moveTo>
                    <a:pt x="591" y="0"/>
                  </a:moveTo>
                  <a:cubicBezTo>
                    <a:pt x="417" y="0"/>
                    <a:pt x="0" y="487"/>
                    <a:pt x="0" y="1738"/>
                  </a:cubicBezTo>
                  <a:cubicBezTo>
                    <a:pt x="0" y="2673"/>
                    <a:pt x="184" y="3020"/>
                    <a:pt x="417" y="3020"/>
                  </a:cubicBezTo>
                  <a:cubicBezTo>
                    <a:pt x="505" y="3020"/>
                    <a:pt x="600" y="2971"/>
                    <a:pt x="695" y="2885"/>
                  </a:cubicBezTo>
                  <a:cubicBezTo>
                    <a:pt x="1008" y="2573"/>
                    <a:pt x="1043" y="1773"/>
                    <a:pt x="1043" y="1217"/>
                  </a:cubicBezTo>
                  <a:cubicBezTo>
                    <a:pt x="1043" y="661"/>
                    <a:pt x="869" y="35"/>
                    <a:pt x="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7496575" y="1923413"/>
              <a:ext cx="26075" cy="75525"/>
            </a:xfrm>
            <a:custGeom>
              <a:avLst/>
              <a:gdLst/>
              <a:ahLst/>
              <a:cxnLst/>
              <a:rect l="l" t="t" r="r" b="b"/>
              <a:pathLst>
                <a:path w="1043" h="3021" extrusionOk="0">
                  <a:moveTo>
                    <a:pt x="626" y="0"/>
                  </a:moveTo>
                  <a:cubicBezTo>
                    <a:pt x="417" y="0"/>
                    <a:pt x="0" y="487"/>
                    <a:pt x="0" y="1738"/>
                  </a:cubicBezTo>
                  <a:cubicBezTo>
                    <a:pt x="0" y="2673"/>
                    <a:pt x="202" y="3020"/>
                    <a:pt x="432" y="3020"/>
                  </a:cubicBezTo>
                  <a:cubicBezTo>
                    <a:pt x="519" y="3020"/>
                    <a:pt x="610" y="2971"/>
                    <a:pt x="695" y="2885"/>
                  </a:cubicBezTo>
                  <a:cubicBezTo>
                    <a:pt x="1043" y="2573"/>
                    <a:pt x="1043" y="1738"/>
                    <a:pt x="1043" y="1182"/>
                  </a:cubicBezTo>
                  <a:cubicBezTo>
                    <a:pt x="1008" y="661"/>
                    <a:pt x="904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7400975" y="1989463"/>
              <a:ext cx="26075" cy="75375"/>
            </a:xfrm>
            <a:custGeom>
              <a:avLst/>
              <a:gdLst/>
              <a:ahLst/>
              <a:cxnLst/>
              <a:rect l="l" t="t" r="r" b="b"/>
              <a:pathLst>
                <a:path w="1043" h="3015" extrusionOk="0">
                  <a:moveTo>
                    <a:pt x="626" y="0"/>
                  </a:moveTo>
                  <a:cubicBezTo>
                    <a:pt x="417" y="0"/>
                    <a:pt x="0" y="452"/>
                    <a:pt x="0" y="1738"/>
                  </a:cubicBezTo>
                  <a:cubicBezTo>
                    <a:pt x="0" y="2658"/>
                    <a:pt x="207" y="3015"/>
                    <a:pt x="440" y="3015"/>
                  </a:cubicBezTo>
                  <a:cubicBezTo>
                    <a:pt x="525" y="3015"/>
                    <a:pt x="612" y="2968"/>
                    <a:pt x="695" y="2885"/>
                  </a:cubicBezTo>
                  <a:cubicBezTo>
                    <a:pt x="1043" y="2573"/>
                    <a:pt x="1043" y="1738"/>
                    <a:pt x="1043" y="1182"/>
                  </a:cubicBezTo>
                  <a:cubicBezTo>
                    <a:pt x="1008" y="626"/>
                    <a:pt x="869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7598250" y="2004238"/>
              <a:ext cx="26100" cy="75525"/>
            </a:xfrm>
            <a:custGeom>
              <a:avLst/>
              <a:gdLst/>
              <a:ahLst/>
              <a:cxnLst/>
              <a:rect l="l" t="t" r="r" b="b"/>
              <a:pathLst>
                <a:path w="1044" h="3021" extrusionOk="0">
                  <a:moveTo>
                    <a:pt x="591" y="0"/>
                  </a:moveTo>
                  <a:cubicBezTo>
                    <a:pt x="417" y="0"/>
                    <a:pt x="0" y="487"/>
                    <a:pt x="0" y="1738"/>
                  </a:cubicBezTo>
                  <a:cubicBezTo>
                    <a:pt x="0" y="2673"/>
                    <a:pt x="202" y="3020"/>
                    <a:pt x="433" y="3020"/>
                  </a:cubicBezTo>
                  <a:cubicBezTo>
                    <a:pt x="519" y="3020"/>
                    <a:pt x="610" y="2971"/>
                    <a:pt x="696" y="2885"/>
                  </a:cubicBezTo>
                  <a:cubicBezTo>
                    <a:pt x="1043" y="2573"/>
                    <a:pt x="1043" y="1738"/>
                    <a:pt x="1043" y="1217"/>
                  </a:cubicBezTo>
                  <a:cubicBezTo>
                    <a:pt x="1008" y="661"/>
                    <a:pt x="904" y="35"/>
                    <a:pt x="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7496575" y="2082438"/>
              <a:ext cx="26075" cy="74675"/>
            </a:xfrm>
            <a:custGeom>
              <a:avLst/>
              <a:gdLst/>
              <a:ahLst/>
              <a:cxnLst/>
              <a:rect l="l" t="t" r="r" b="b"/>
              <a:pathLst>
                <a:path w="1043" h="2987" extrusionOk="0">
                  <a:moveTo>
                    <a:pt x="626" y="1"/>
                  </a:moveTo>
                  <a:cubicBezTo>
                    <a:pt x="417" y="1"/>
                    <a:pt x="0" y="453"/>
                    <a:pt x="0" y="1739"/>
                  </a:cubicBezTo>
                  <a:cubicBezTo>
                    <a:pt x="0" y="2646"/>
                    <a:pt x="201" y="2987"/>
                    <a:pt x="430" y="2987"/>
                  </a:cubicBezTo>
                  <a:cubicBezTo>
                    <a:pt x="518" y="2987"/>
                    <a:pt x="609" y="2937"/>
                    <a:pt x="695" y="2851"/>
                  </a:cubicBezTo>
                  <a:cubicBezTo>
                    <a:pt x="1043" y="2538"/>
                    <a:pt x="1043" y="1739"/>
                    <a:pt x="1043" y="1183"/>
                  </a:cubicBezTo>
                  <a:cubicBezTo>
                    <a:pt x="1043" y="626"/>
                    <a:pt x="904" y="1"/>
                    <a:pt x="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7538275" y="1640963"/>
              <a:ext cx="26100" cy="75375"/>
            </a:xfrm>
            <a:custGeom>
              <a:avLst/>
              <a:gdLst/>
              <a:ahLst/>
              <a:cxnLst/>
              <a:rect l="l" t="t" r="r" b="b"/>
              <a:pathLst>
                <a:path w="1044" h="3015" extrusionOk="0">
                  <a:moveTo>
                    <a:pt x="626" y="0"/>
                  </a:moveTo>
                  <a:cubicBezTo>
                    <a:pt x="418" y="0"/>
                    <a:pt x="1" y="487"/>
                    <a:pt x="1" y="1738"/>
                  </a:cubicBezTo>
                  <a:cubicBezTo>
                    <a:pt x="1" y="2658"/>
                    <a:pt x="207" y="3015"/>
                    <a:pt x="441" y="3015"/>
                  </a:cubicBezTo>
                  <a:cubicBezTo>
                    <a:pt x="525" y="3015"/>
                    <a:pt x="613" y="2968"/>
                    <a:pt x="696" y="2886"/>
                  </a:cubicBezTo>
                  <a:cubicBezTo>
                    <a:pt x="1044" y="2573"/>
                    <a:pt x="1044" y="1738"/>
                    <a:pt x="1044" y="1182"/>
                  </a:cubicBezTo>
                  <a:cubicBezTo>
                    <a:pt x="1009" y="626"/>
                    <a:pt x="870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22"/>
          <p:cNvSpPr txBox="1">
            <a:spLocks noGrp="1"/>
          </p:cNvSpPr>
          <p:nvPr>
            <p:ph type="subTitle" idx="1"/>
          </p:nvPr>
        </p:nvSpPr>
        <p:spPr>
          <a:xfrm>
            <a:off x="715545" y="1700784"/>
            <a:ext cx="208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231" name="Google Shape;231;p22"/>
          <p:cNvSpPr txBox="1">
            <a:spLocks noGrp="1"/>
          </p:cNvSpPr>
          <p:nvPr>
            <p:ph type="subTitle" idx="2"/>
          </p:nvPr>
        </p:nvSpPr>
        <p:spPr>
          <a:xfrm>
            <a:off x="715545" y="2084832"/>
            <a:ext cx="20847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2" name="Google Shape;232;p22"/>
          <p:cNvSpPr txBox="1">
            <a:spLocks noGrp="1"/>
          </p:cNvSpPr>
          <p:nvPr>
            <p:ph type="subTitle" idx="3"/>
          </p:nvPr>
        </p:nvSpPr>
        <p:spPr>
          <a:xfrm>
            <a:off x="3531970" y="1700784"/>
            <a:ext cx="208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233" name="Google Shape;233;p22"/>
          <p:cNvSpPr txBox="1">
            <a:spLocks noGrp="1"/>
          </p:cNvSpPr>
          <p:nvPr>
            <p:ph type="subTitle" idx="4"/>
          </p:nvPr>
        </p:nvSpPr>
        <p:spPr>
          <a:xfrm>
            <a:off x="3531970" y="2084832"/>
            <a:ext cx="20847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22"/>
          <p:cNvSpPr txBox="1">
            <a:spLocks noGrp="1"/>
          </p:cNvSpPr>
          <p:nvPr>
            <p:ph type="subTitle" idx="5"/>
          </p:nvPr>
        </p:nvSpPr>
        <p:spPr>
          <a:xfrm>
            <a:off x="6348395" y="1700784"/>
            <a:ext cx="208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235" name="Google Shape;235;p22"/>
          <p:cNvSpPr txBox="1">
            <a:spLocks noGrp="1"/>
          </p:cNvSpPr>
          <p:nvPr>
            <p:ph type="subTitle" idx="6"/>
          </p:nvPr>
        </p:nvSpPr>
        <p:spPr>
          <a:xfrm>
            <a:off x="6348395" y="2084832"/>
            <a:ext cx="20847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22"/>
          <p:cNvSpPr txBox="1">
            <a:spLocks noGrp="1"/>
          </p:cNvSpPr>
          <p:nvPr>
            <p:ph type="subTitle" idx="7"/>
          </p:nvPr>
        </p:nvSpPr>
        <p:spPr>
          <a:xfrm>
            <a:off x="715545" y="3233159"/>
            <a:ext cx="208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subTitle" idx="8"/>
          </p:nvPr>
        </p:nvSpPr>
        <p:spPr>
          <a:xfrm>
            <a:off x="715545" y="3617207"/>
            <a:ext cx="20847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subTitle" idx="9"/>
          </p:nvPr>
        </p:nvSpPr>
        <p:spPr>
          <a:xfrm>
            <a:off x="3531970" y="3233159"/>
            <a:ext cx="208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subTitle" idx="13"/>
          </p:nvPr>
        </p:nvSpPr>
        <p:spPr>
          <a:xfrm>
            <a:off x="3531970" y="3617207"/>
            <a:ext cx="20847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ubTitle" idx="14"/>
          </p:nvPr>
        </p:nvSpPr>
        <p:spPr>
          <a:xfrm>
            <a:off x="6348395" y="3233159"/>
            <a:ext cx="208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Kalam"/>
              <a:buNone/>
              <a:defRPr sz="1800" b="1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subTitle" idx="15"/>
          </p:nvPr>
        </p:nvSpPr>
        <p:spPr>
          <a:xfrm>
            <a:off x="6348395" y="3617207"/>
            <a:ext cx="20847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1">
    <p:bg>
      <p:bgPr>
        <a:solidFill>
          <a:schemeClr val="accent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>
            <a:spLocks noGrp="1"/>
          </p:cNvSpPr>
          <p:nvPr>
            <p:ph type="title"/>
          </p:nvPr>
        </p:nvSpPr>
        <p:spPr>
          <a:xfrm>
            <a:off x="722376" y="537252"/>
            <a:ext cx="7708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23"/>
          <p:cNvSpPr txBox="1">
            <a:spLocks noGrp="1"/>
          </p:cNvSpPr>
          <p:nvPr>
            <p:ph type="subTitle" idx="1"/>
          </p:nvPr>
        </p:nvSpPr>
        <p:spPr>
          <a:xfrm>
            <a:off x="720000" y="2120681"/>
            <a:ext cx="1689900" cy="9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23"/>
          <p:cNvSpPr txBox="1">
            <a:spLocks noGrp="1"/>
          </p:cNvSpPr>
          <p:nvPr>
            <p:ph type="subTitle" idx="2"/>
          </p:nvPr>
        </p:nvSpPr>
        <p:spPr>
          <a:xfrm>
            <a:off x="3727050" y="2120681"/>
            <a:ext cx="1689900" cy="9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6" name="Google Shape;246;p23"/>
          <p:cNvSpPr txBox="1">
            <a:spLocks noGrp="1"/>
          </p:cNvSpPr>
          <p:nvPr>
            <p:ph type="subTitle" idx="3"/>
          </p:nvPr>
        </p:nvSpPr>
        <p:spPr>
          <a:xfrm>
            <a:off x="6734100" y="2120681"/>
            <a:ext cx="1689900" cy="9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23"/>
          <p:cNvSpPr txBox="1">
            <a:spLocks noGrp="1"/>
          </p:cNvSpPr>
          <p:nvPr>
            <p:ph type="subTitle" idx="4"/>
          </p:nvPr>
        </p:nvSpPr>
        <p:spPr>
          <a:xfrm>
            <a:off x="2223525" y="3757829"/>
            <a:ext cx="1689900" cy="9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subTitle" idx="5"/>
          </p:nvPr>
        </p:nvSpPr>
        <p:spPr>
          <a:xfrm>
            <a:off x="5230575" y="3757829"/>
            <a:ext cx="1689900" cy="9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Kalam"/>
              <a:buNone/>
              <a:defRPr sz="2800" b="1">
                <a:solidFill>
                  <a:srgbClr val="434343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Kalam"/>
              <a:buNone/>
              <a:defRPr sz="2800" b="1">
                <a:solidFill>
                  <a:srgbClr val="434343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Kalam"/>
              <a:buNone/>
              <a:defRPr sz="2800" b="1">
                <a:solidFill>
                  <a:srgbClr val="434343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Kalam"/>
              <a:buNone/>
              <a:defRPr sz="2800" b="1">
                <a:solidFill>
                  <a:srgbClr val="434343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Kalam"/>
              <a:buNone/>
              <a:defRPr sz="2800" b="1">
                <a:solidFill>
                  <a:srgbClr val="434343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Kalam"/>
              <a:buNone/>
              <a:defRPr sz="2800" b="1">
                <a:solidFill>
                  <a:srgbClr val="434343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Kalam"/>
              <a:buNone/>
              <a:defRPr sz="2800" b="1">
                <a:solidFill>
                  <a:srgbClr val="434343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Kalam"/>
              <a:buNone/>
              <a:defRPr sz="2800" b="1">
                <a:solidFill>
                  <a:srgbClr val="434343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Kalam"/>
              <a:buNone/>
              <a:defRPr sz="2800" b="1">
                <a:solidFill>
                  <a:srgbClr val="434343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iramit"/>
              <a:buChar char="●"/>
              <a:defRPr sz="1800">
                <a:solidFill>
                  <a:srgbClr val="434343"/>
                </a:solidFill>
                <a:latin typeface="Niramit"/>
                <a:ea typeface="Niramit"/>
                <a:cs typeface="Niramit"/>
                <a:sym typeface="Nirami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iramit"/>
              <a:buChar char="○"/>
              <a:defRPr>
                <a:solidFill>
                  <a:srgbClr val="434343"/>
                </a:solidFill>
                <a:latin typeface="Niramit"/>
                <a:ea typeface="Niramit"/>
                <a:cs typeface="Niramit"/>
                <a:sym typeface="Nirami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iramit"/>
              <a:buChar char="■"/>
              <a:defRPr>
                <a:solidFill>
                  <a:srgbClr val="434343"/>
                </a:solidFill>
                <a:latin typeface="Niramit"/>
                <a:ea typeface="Niramit"/>
                <a:cs typeface="Niramit"/>
                <a:sym typeface="Nirami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iramit"/>
              <a:buChar char="●"/>
              <a:defRPr>
                <a:solidFill>
                  <a:srgbClr val="434343"/>
                </a:solidFill>
                <a:latin typeface="Niramit"/>
                <a:ea typeface="Niramit"/>
                <a:cs typeface="Niramit"/>
                <a:sym typeface="Nirami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iramit"/>
              <a:buChar char="○"/>
              <a:defRPr>
                <a:solidFill>
                  <a:srgbClr val="434343"/>
                </a:solidFill>
                <a:latin typeface="Niramit"/>
                <a:ea typeface="Niramit"/>
                <a:cs typeface="Niramit"/>
                <a:sym typeface="Nirami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iramit"/>
              <a:buChar char="■"/>
              <a:defRPr>
                <a:solidFill>
                  <a:srgbClr val="434343"/>
                </a:solidFill>
                <a:latin typeface="Niramit"/>
                <a:ea typeface="Niramit"/>
                <a:cs typeface="Niramit"/>
                <a:sym typeface="Nirami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iramit"/>
              <a:buChar char="●"/>
              <a:defRPr>
                <a:solidFill>
                  <a:srgbClr val="434343"/>
                </a:solidFill>
                <a:latin typeface="Niramit"/>
                <a:ea typeface="Niramit"/>
                <a:cs typeface="Niramit"/>
                <a:sym typeface="Nirami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iramit"/>
              <a:buChar char="○"/>
              <a:defRPr>
                <a:solidFill>
                  <a:srgbClr val="434343"/>
                </a:solidFill>
                <a:latin typeface="Niramit"/>
                <a:ea typeface="Niramit"/>
                <a:cs typeface="Niramit"/>
                <a:sym typeface="Nirami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Niramit"/>
              <a:buChar char="■"/>
              <a:defRPr>
                <a:solidFill>
                  <a:srgbClr val="434343"/>
                </a:solidFill>
                <a:latin typeface="Niramit"/>
                <a:ea typeface="Niramit"/>
                <a:cs typeface="Niramit"/>
                <a:sym typeface="Nirami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0" r:id="rId5"/>
    <p:sldLayoutId id="2147483661" r:id="rId6"/>
    <p:sldLayoutId id="2147483667" r:id="rId7"/>
    <p:sldLayoutId id="2147483668" r:id="rId8"/>
    <p:sldLayoutId id="2147483669" r:id="rId9"/>
    <p:sldLayoutId id="2147483674" r:id="rId10"/>
    <p:sldLayoutId id="2147483675" r:id="rId11"/>
    <p:sldLayoutId id="2147483676" r:id="rId12"/>
    <p:sldLayoutId id="2147483678" r:id="rId13"/>
    <p:sldLayoutId id="214748367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6AB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6"/>
          <p:cNvSpPr txBox="1">
            <a:spLocks noGrp="1"/>
          </p:cNvSpPr>
          <p:nvPr>
            <p:ph type="ctrTitle"/>
          </p:nvPr>
        </p:nvSpPr>
        <p:spPr>
          <a:xfrm>
            <a:off x="0" y="1604200"/>
            <a:ext cx="9144000" cy="13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b="1" dirty="0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rPr>
              <a:t>Graoully Map</a:t>
            </a:r>
            <a:endParaRPr sz="5800" b="0" dirty="0">
              <a:solidFill>
                <a:srgbClr val="FFFFFF"/>
              </a:solidFill>
            </a:endParaRPr>
          </a:p>
        </p:txBody>
      </p:sp>
      <p:sp>
        <p:nvSpPr>
          <p:cNvPr id="349" name="Google Shape;349;p36"/>
          <p:cNvSpPr txBox="1">
            <a:spLocks noGrp="1"/>
          </p:cNvSpPr>
          <p:nvPr>
            <p:ph type="subTitle" idx="1"/>
          </p:nvPr>
        </p:nvSpPr>
        <p:spPr>
          <a:xfrm>
            <a:off x="311700" y="2986525"/>
            <a:ext cx="85206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1"/>
                </a:solidFill>
              </a:rPr>
              <a:t>Jour 4 </a:t>
            </a:r>
            <a:endParaRPr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D202373-C5F2-488E-AB82-4EAFC4E65D16}"/>
              </a:ext>
            </a:extLst>
          </p:cNvPr>
          <p:cNvSpPr txBox="1"/>
          <p:nvPr/>
        </p:nvSpPr>
        <p:spPr>
          <a:xfrm>
            <a:off x="4692140" y="4835723"/>
            <a:ext cx="4451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BASQUIN, CARL, COURS, DESTREMONT, KREBS, KUNTZ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5"/>
          <p:cNvSpPr/>
          <p:nvPr/>
        </p:nvSpPr>
        <p:spPr>
          <a:xfrm rot="402">
            <a:off x="503620" y="1598180"/>
            <a:ext cx="1535925" cy="347726"/>
          </a:xfrm>
          <a:custGeom>
            <a:avLst/>
            <a:gdLst/>
            <a:ahLst/>
            <a:cxnLst/>
            <a:rect l="l" t="t" r="r" b="b"/>
            <a:pathLst>
              <a:path w="71915" h="75347" extrusionOk="0">
                <a:moveTo>
                  <a:pt x="43260" y="0"/>
                </a:moveTo>
                <a:cubicBezTo>
                  <a:pt x="41503" y="0"/>
                  <a:pt x="39562" y="0"/>
                  <a:pt x="37714" y="93"/>
                </a:cubicBezTo>
                <a:cubicBezTo>
                  <a:pt x="27361" y="462"/>
                  <a:pt x="17101" y="2311"/>
                  <a:pt x="7210" y="5454"/>
                </a:cubicBezTo>
                <a:cubicBezTo>
                  <a:pt x="5916" y="5731"/>
                  <a:pt x="4622" y="6286"/>
                  <a:pt x="3605" y="7118"/>
                </a:cubicBezTo>
                <a:cubicBezTo>
                  <a:pt x="93" y="10260"/>
                  <a:pt x="0" y="15714"/>
                  <a:pt x="370" y="20151"/>
                </a:cubicBezTo>
                <a:cubicBezTo>
                  <a:pt x="925" y="26067"/>
                  <a:pt x="2034" y="31983"/>
                  <a:pt x="3698" y="37806"/>
                </a:cubicBezTo>
                <a:cubicBezTo>
                  <a:pt x="4437" y="40672"/>
                  <a:pt x="5362" y="43537"/>
                  <a:pt x="6009" y="46587"/>
                </a:cubicBezTo>
                <a:cubicBezTo>
                  <a:pt x="6378" y="49453"/>
                  <a:pt x="6656" y="52318"/>
                  <a:pt x="6656" y="55184"/>
                </a:cubicBezTo>
                <a:cubicBezTo>
                  <a:pt x="6748" y="56663"/>
                  <a:pt x="6840" y="58049"/>
                  <a:pt x="7118" y="59528"/>
                </a:cubicBezTo>
                <a:cubicBezTo>
                  <a:pt x="7395" y="61839"/>
                  <a:pt x="8042" y="64150"/>
                  <a:pt x="8966" y="66276"/>
                </a:cubicBezTo>
                <a:cubicBezTo>
                  <a:pt x="10353" y="69511"/>
                  <a:pt x="12849" y="72192"/>
                  <a:pt x="16084" y="73578"/>
                </a:cubicBezTo>
                <a:cubicBezTo>
                  <a:pt x="19195" y="74906"/>
                  <a:pt x="22602" y="75347"/>
                  <a:pt x="26075" y="75347"/>
                </a:cubicBezTo>
                <a:cubicBezTo>
                  <a:pt x="31063" y="75347"/>
                  <a:pt x="36187" y="74439"/>
                  <a:pt x="40764" y="73948"/>
                </a:cubicBezTo>
                <a:cubicBezTo>
                  <a:pt x="45016" y="73578"/>
                  <a:pt x="49268" y="73209"/>
                  <a:pt x="53520" y="73116"/>
                </a:cubicBezTo>
                <a:cubicBezTo>
                  <a:pt x="63041" y="73024"/>
                  <a:pt x="67478" y="63595"/>
                  <a:pt x="69326" y="55461"/>
                </a:cubicBezTo>
                <a:cubicBezTo>
                  <a:pt x="71915" y="44739"/>
                  <a:pt x="71730" y="33277"/>
                  <a:pt x="70990" y="22369"/>
                </a:cubicBezTo>
                <a:cubicBezTo>
                  <a:pt x="70713" y="18764"/>
                  <a:pt x="70343" y="15159"/>
                  <a:pt x="69789" y="11555"/>
                </a:cubicBezTo>
                <a:cubicBezTo>
                  <a:pt x="69511" y="9151"/>
                  <a:pt x="69419" y="3790"/>
                  <a:pt x="67293" y="2403"/>
                </a:cubicBezTo>
                <a:cubicBezTo>
                  <a:pt x="65814" y="1479"/>
                  <a:pt x="63780" y="1479"/>
                  <a:pt x="62116" y="1294"/>
                </a:cubicBezTo>
                <a:cubicBezTo>
                  <a:pt x="59990" y="925"/>
                  <a:pt x="57957" y="740"/>
                  <a:pt x="55831" y="555"/>
                </a:cubicBezTo>
                <a:cubicBezTo>
                  <a:pt x="51671" y="185"/>
                  <a:pt x="47419" y="0"/>
                  <a:pt x="432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55"/>
          <p:cNvSpPr txBox="1">
            <a:spLocks noGrp="1"/>
          </p:cNvSpPr>
          <p:nvPr>
            <p:ph type="title"/>
          </p:nvPr>
        </p:nvSpPr>
        <p:spPr>
          <a:xfrm>
            <a:off x="722376" y="537252"/>
            <a:ext cx="7708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Objectifs réalisés</a:t>
            </a:r>
            <a:endParaRPr dirty="0"/>
          </a:p>
        </p:txBody>
      </p:sp>
      <p:sp>
        <p:nvSpPr>
          <p:cNvPr id="660" name="Google Shape;660;p55"/>
          <p:cNvSpPr txBox="1">
            <a:spLocks noGrp="1"/>
          </p:cNvSpPr>
          <p:nvPr>
            <p:ph type="subTitle" idx="1"/>
          </p:nvPr>
        </p:nvSpPr>
        <p:spPr>
          <a:xfrm>
            <a:off x="225352" y="1540955"/>
            <a:ext cx="208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Adrien</a:t>
            </a:r>
            <a:endParaRPr dirty="0"/>
          </a:p>
        </p:txBody>
      </p:sp>
      <p:sp>
        <p:nvSpPr>
          <p:cNvPr id="6" name="Google Shape;663;p55">
            <a:extLst>
              <a:ext uri="{FF2B5EF4-FFF2-40B4-BE49-F238E27FC236}">
                <a16:creationId xmlns:a16="http://schemas.microsoft.com/office/drawing/2014/main" id="{0EAB0409-6921-4603-AD56-C68C18074BAB}"/>
              </a:ext>
            </a:extLst>
          </p:cNvPr>
          <p:cNvSpPr txBox="1">
            <a:spLocks/>
          </p:cNvSpPr>
          <p:nvPr/>
        </p:nvSpPr>
        <p:spPr>
          <a:xfrm>
            <a:off x="225352" y="2169344"/>
            <a:ext cx="3021295" cy="1028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9pPr>
          </a:lstStyle>
          <a:p>
            <a:pPr marL="285750" indent="-285750" algn="l">
              <a:lnSpc>
                <a:spcPct val="115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Page de </a:t>
            </a:r>
            <a:r>
              <a:rPr lang="en" dirty="0"/>
              <a:t>c</a:t>
            </a: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hargement</a:t>
            </a:r>
          </a:p>
          <a:p>
            <a:pPr marL="285750" indent="-285750" algn="l">
              <a:lnSpc>
                <a:spcPct val="115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Début de page settings</a:t>
            </a:r>
          </a:p>
          <a:p>
            <a:pPr marL="285750" indent="-285750" algn="l">
              <a:lnSpc>
                <a:spcPct val="115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Début de rapport</a:t>
            </a:r>
          </a:p>
          <a:p>
            <a:pPr marL="0" indent="0" algn="l">
              <a:lnSpc>
                <a:spcPct val="115000"/>
              </a:lnSpc>
              <a:spcAft>
                <a:spcPts val="1600"/>
              </a:spcAft>
            </a:pPr>
            <a:endParaRPr lang="fr-FR" dirty="0">
              <a:solidFill>
                <a:schemeClr val="bg1"/>
              </a:solidFill>
              <a:latin typeface="Niramit" panose="020B0604020202020204" charset="-34"/>
              <a:cs typeface="Niramit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5888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5"/>
          <p:cNvSpPr/>
          <p:nvPr/>
        </p:nvSpPr>
        <p:spPr>
          <a:xfrm rot="402">
            <a:off x="503620" y="1598180"/>
            <a:ext cx="1535925" cy="347726"/>
          </a:xfrm>
          <a:custGeom>
            <a:avLst/>
            <a:gdLst/>
            <a:ahLst/>
            <a:cxnLst/>
            <a:rect l="l" t="t" r="r" b="b"/>
            <a:pathLst>
              <a:path w="71915" h="75347" extrusionOk="0">
                <a:moveTo>
                  <a:pt x="43260" y="0"/>
                </a:moveTo>
                <a:cubicBezTo>
                  <a:pt x="41503" y="0"/>
                  <a:pt x="39562" y="0"/>
                  <a:pt x="37714" y="93"/>
                </a:cubicBezTo>
                <a:cubicBezTo>
                  <a:pt x="27361" y="462"/>
                  <a:pt x="17101" y="2311"/>
                  <a:pt x="7210" y="5454"/>
                </a:cubicBezTo>
                <a:cubicBezTo>
                  <a:pt x="5916" y="5731"/>
                  <a:pt x="4622" y="6286"/>
                  <a:pt x="3605" y="7118"/>
                </a:cubicBezTo>
                <a:cubicBezTo>
                  <a:pt x="93" y="10260"/>
                  <a:pt x="0" y="15714"/>
                  <a:pt x="370" y="20151"/>
                </a:cubicBezTo>
                <a:cubicBezTo>
                  <a:pt x="925" y="26067"/>
                  <a:pt x="2034" y="31983"/>
                  <a:pt x="3698" y="37806"/>
                </a:cubicBezTo>
                <a:cubicBezTo>
                  <a:pt x="4437" y="40672"/>
                  <a:pt x="5362" y="43537"/>
                  <a:pt x="6009" y="46587"/>
                </a:cubicBezTo>
                <a:cubicBezTo>
                  <a:pt x="6378" y="49453"/>
                  <a:pt x="6656" y="52318"/>
                  <a:pt x="6656" y="55184"/>
                </a:cubicBezTo>
                <a:cubicBezTo>
                  <a:pt x="6748" y="56663"/>
                  <a:pt x="6840" y="58049"/>
                  <a:pt x="7118" y="59528"/>
                </a:cubicBezTo>
                <a:cubicBezTo>
                  <a:pt x="7395" y="61839"/>
                  <a:pt x="8042" y="64150"/>
                  <a:pt x="8966" y="66276"/>
                </a:cubicBezTo>
                <a:cubicBezTo>
                  <a:pt x="10353" y="69511"/>
                  <a:pt x="12849" y="72192"/>
                  <a:pt x="16084" y="73578"/>
                </a:cubicBezTo>
                <a:cubicBezTo>
                  <a:pt x="19195" y="74906"/>
                  <a:pt x="22602" y="75347"/>
                  <a:pt x="26075" y="75347"/>
                </a:cubicBezTo>
                <a:cubicBezTo>
                  <a:pt x="31063" y="75347"/>
                  <a:pt x="36187" y="74439"/>
                  <a:pt x="40764" y="73948"/>
                </a:cubicBezTo>
                <a:cubicBezTo>
                  <a:pt x="45016" y="73578"/>
                  <a:pt x="49268" y="73209"/>
                  <a:pt x="53520" y="73116"/>
                </a:cubicBezTo>
                <a:cubicBezTo>
                  <a:pt x="63041" y="73024"/>
                  <a:pt x="67478" y="63595"/>
                  <a:pt x="69326" y="55461"/>
                </a:cubicBezTo>
                <a:cubicBezTo>
                  <a:pt x="71915" y="44739"/>
                  <a:pt x="71730" y="33277"/>
                  <a:pt x="70990" y="22369"/>
                </a:cubicBezTo>
                <a:cubicBezTo>
                  <a:pt x="70713" y="18764"/>
                  <a:pt x="70343" y="15159"/>
                  <a:pt x="69789" y="11555"/>
                </a:cubicBezTo>
                <a:cubicBezTo>
                  <a:pt x="69511" y="9151"/>
                  <a:pt x="69419" y="3790"/>
                  <a:pt x="67293" y="2403"/>
                </a:cubicBezTo>
                <a:cubicBezTo>
                  <a:pt x="65814" y="1479"/>
                  <a:pt x="63780" y="1479"/>
                  <a:pt x="62116" y="1294"/>
                </a:cubicBezTo>
                <a:cubicBezTo>
                  <a:pt x="59990" y="925"/>
                  <a:pt x="57957" y="740"/>
                  <a:pt x="55831" y="555"/>
                </a:cubicBezTo>
                <a:cubicBezTo>
                  <a:pt x="51671" y="185"/>
                  <a:pt x="47419" y="0"/>
                  <a:pt x="432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55"/>
          <p:cNvSpPr txBox="1">
            <a:spLocks noGrp="1"/>
          </p:cNvSpPr>
          <p:nvPr>
            <p:ph type="title"/>
          </p:nvPr>
        </p:nvSpPr>
        <p:spPr>
          <a:xfrm>
            <a:off x="722376" y="537252"/>
            <a:ext cx="7708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Objectifs réalisés</a:t>
            </a:r>
            <a:endParaRPr dirty="0"/>
          </a:p>
        </p:txBody>
      </p:sp>
      <p:sp>
        <p:nvSpPr>
          <p:cNvPr id="660" name="Google Shape;660;p55"/>
          <p:cNvSpPr txBox="1">
            <a:spLocks noGrp="1"/>
          </p:cNvSpPr>
          <p:nvPr>
            <p:ph type="subTitle" idx="1"/>
          </p:nvPr>
        </p:nvSpPr>
        <p:spPr>
          <a:xfrm>
            <a:off x="225352" y="1540955"/>
            <a:ext cx="208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Thomas</a:t>
            </a:r>
            <a:endParaRPr dirty="0"/>
          </a:p>
        </p:txBody>
      </p:sp>
      <p:sp>
        <p:nvSpPr>
          <p:cNvPr id="8" name="Google Shape;663;p55">
            <a:extLst>
              <a:ext uri="{FF2B5EF4-FFF2-40B4-BE49-F238E27FC236}">
                <a16:creationId xmlns:a16="http://schemas.microsoft.com/office/drawing/2014/main" id="{42AEA92D-D62B-49F9-939F-C849C6040A80}"/>
              </a:ext>
            </a:extLst>
          </p:cNvPr>
          <p:cNvSpPr txBox="1">
            <a:spLocks/>
          </p:cNvSpPr>
          <p:nvPr/>
        </p:nvSpPr>
        <p:spPr>
          <a:xfrm>
            <a:off x="722376" y="2270093"/>
            <a:ext cx="3021295" cy="1028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9pPr>
          </a:lstStyle>
          <a:p>
            <a:pPr marL="285750" indent="-285750" algn="l">
              <a:lnSpc>
                <a:spcPct val="115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DCDDDE"/>
                </a:solidFill>
                <a:latin typeface="Niramit" panose="020B0604020202020204" charset="-34"/>
                <a:cs typeface="Niramit" panose="020B0604020202020204" charset="-34"/>
              </a:rPr>
              <a:t>Recherche et adaptation   d'images pour les lieux</a:t>
            </a:r>
          </a:p>
          <a:p>
            <a:pPr marL="285750" indent="-285750" algn="l">
              <a:lnSpc>
                <a:spcPct val="115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DCDDDE"/>
                </a:solidFill>
                <a:latin typeface="Niramit" panose="020B0604020202020204" charset="-34"/>
                <a:cs typeface="Niramit" panose="020B0604020202020204" charset="-34"/>
              </a:rPr>
              <a:t>Réalisation de la relation entre le fichier .json et les descriptions de lieux</a:t>
            </a:r>
          </a:p>
          <a:p>
            <a:pPr marL="285750" indent="-285750" algn="l">
              <a:lnSpc>
                <a:spcPct val="115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Niramit" panose="020B0604020202020204" charset="-34"/>
              <a:cs typeface="Niramit" panose="020B0604020202020204" charset="-34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BEFCA6E-9A3C-4A81-94B5-701F68D42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84" y="1598090"/>
            <a:ext cx="2156780" cy="280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74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57;p55">
            <a:extLst>
              <a:ext uri="{FF2B5EF4-FFF2-40B4-BE49-F238E27FC236}">
                <a16:creationId xmlns:a16="http://schemas.microsoft.com/office/drawing/2014/main" id="{7FBC7451-444E-40CD-9ABF-2C7047C3EE27}"/>
              </a:ext>
            </a:extLst>
          </p:cNvPr>
          <p:cNvSpPr/>
          <p:nvPr/>
        </p:nvSpPr>
        <p:spPr>
          <a:xfrm rot="21599598" flipH="1">
            <a:off x="819979" y="1269035"/>
            <a:ext cx="1319748" cy="419160"/>
          </a:xfrm>
          <a:custGeom>
            <a:avLst/>
            <a:gdLst/>
            <a:ahLst/>
            <a:cxnLst/>
            <a:rect l="l" t="t" r="r" b="b"/>
            <a:pathLst>
              <a:path w="71915" h="75347" extrusionOk="0">
                <a:moveTo>
                  <a:pt x="43260" y="0"/>
                </a:moveTo>
                <a:cubicBezTo>
                  <a:pt x="41503" y="0"/>
                  <a:pt x="39562" y="0"/>
                  <a:pt x="37714" y="93"/>
                </a:cubicBezTo>
                <a:cubicBezTo>
                  <a:pt x="27361" y="462"/>
                  <a:pt x="17101" y="2311"/>
                  <a:pt x="7210" y="5454"/>
                </a:cubicBezTo>
                <a:cubicBezTo>
                  <a:pt x="5916" y="5731"/>
                  <a:pt x="4622" y="6286"/>
                  <a:pt x="3605" y="7118"/>
                </a:cubicBezTo>
                <a:cubicBezTo>
                  <a:pt x="93" y="10260"/>
                  <a:pt x="0" y="15714"/>
                  <a:pt x="370" y="20151"/>
                </a:cubicBezTo>
                <a:cubicBezTo>
                  <a:pt x="925" y="26067"/>
                  <a:pt x="2034" y="31983"/>
                  <a:pt x="3698" y="37806"/>
                </a:cubicBezTo>
                <a:cubicBezTo>
                  <a:pt x="4437" y="40672"/>
                  <a:pt x="5362" y="43537"/>
                  <a:pt x="6009" y="46587"/>
                </a:cubicBezTo>
                <a:cubicBezTo>
                  <a:pt x="6378" y="49453"/>
                  <a:pt x="6656" y="52318"/>
                  <a:pt x="6656" y="55184"/>
                </a:cubicBezTo>
                <a:cubicBezTo>
                  <a:pt x="6748" y="56663"/>
                  <a:pt x="6840" y="58049"/>
                  <a:pt x="7118" y="59528"/>
                </a:cubicBezTo>
                <a:cubicBezTo>
                  <a:pt x="7395" y="61839"/>
                  <a:pt x="8042" y="64150"/>
                  <a:pt x="8966" y="66276"/>
                </a:cubicBezTo>
                <a:cubicBezTo>
                  <a:pt x="10353" y="69511"/>
                  <a:pt x="12849" y="72192"/>
                  <a:pt x="16084" y="73578"/>
                </a:cubicBezTo>
                <a:cubicBezTo>
                  <a:pt x="19195" y="74906"/>
                  <a:pt x="22602" y="75347"/>
                  <a:pt x="26075" y="75347"/>
                </a:cubicBezTo>
                <a:cubicBezTo>
                  <a:pt x="31063" y="75347"/>
                  <a:pt x="36187" y="74439"/>
                  <a:pt x="40764" y="73948"/>
                </a:cubicBezTo>
                <a:cubicBezTo>
                  <a:pt x="45016" y="73578"/>
                  <a:pt x="49268" y="73209"/>
                  <a:pt x="53520" y="73116"/>
                </a:cubicBezTo>
                <a:cubicBezTo>
                  <a:pt x="63041" y="73024"/>
                  <a:pt x="67478" y="63595"/>
                  <a:pt x="69326" y="55461"/>
                </a:cubicBezTo>
                <a:cubicBezTo>
                  <a:pt x="71915" y="44739"/>
                  <a:pt x="71730" y="33277"/>
                  <a:pt x="70990" y="22369"/>
                </a:cubicBezTo>
                <a:cubicBezTo>
                  <a:pt x="70713" y="18764"/>
                  <a:pt x="70343" y="15159"/>
                  <a:pt x="69789" y="11555"/>
                </a:cubicBezTo>
                <a:cubicBezTo>
                  <a:pt x="69511" y="9151"/>
                  <a:pt x="69419" y="3790"/>
                  <a:pt x="67293" y="2403"/>
                </a:cubicBezTo>
                <a:cubicBezTo>
                  <a:pt x="65814" y="1479"/>
                  <a:pt x="63780" y="1479"/>
                  <a:pt x="62116" y="1294"/>
                </a:cubicBezTo>
                <a:cubicBezTo>
                  <a:pt x="59990" y="925"/>
                  <a:pt x="57957" y="740"/>
                  <a:pt x="55831" y="555"/>
                </a:cubicBezTo>
                <a:cubicBezTo>
                  <a:pt x="51671" y="185"/>
                  <a:pt x="47419" y="0"/>
                  <a:pt x="432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55"/>
          <p:cNvSpPr txBox="1">
            <a:spLocks noGrp="1"/>
          </p:cNvSpPr>
          <p:nvPr>
            <p:ph type="title"/>
          </p:nvPr>
        </p:nvSpPr>
        <p:spPr>
          <a:xfrm>
            <a:off x="722376" y="537252"/>
            <a:ext cx="7708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Objectifs réalisés</a:t>
            </a:r>
            <a:endParaRPr dirty="0"/>
          </a:p>
        </p:txBody>
      </p:sp>
      <p:sp>
        <p:nvSpPr>
          <p:cNvPr id="660" name="Google Shape;660;p55"/>
          <p:cNvSpPr txBox="1">
            <a:spLocks noGrp="1"/>
          </p:cNvSpPr>
          <p:nvPr>
            <p:ph type="subTitle" idx="1"/>
          </p:nvPr>
        </p:nvSpPr>
        <p:spPr>
          <a:xfrm>
            <a:off x="437503" y="1268958"/>
            <a:ext cx="208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Noé</a:t>
            </a:r>
            <a:endParaRPr dirty="0"/>
          </a:p>
        </p:txBody>
      </p:sp>
      <p:sp>
        <p:nvSpPr>
          <p:cNvPr id="41" name="Google Shape;663;p55">
            <a:extLst>
              <a:ext uri="{FF2B5EF4-FFF2-40B4-BE49-F238E27FC236}">
                <a16:creationId xmlns:a16="http://schemas.microsoft.com/office/drawing/2014/main" id="{4DA78356-C460-4282-8B08-6375C5A67A8B}"/>
              </a:ext>
            </a:extLst>
          </p:cNvPr>
          <p:cNvSpPr txBox="1">
            <a:spLocks/>
          </p:cNvSpPr>
          <p:nvPr/>
        </p:nvSpPr>
        <p:spPr>
          <a:xfrm>
            <a:off x="575007" y="1690983"/>
            <a:ext cx="3021295" cy="206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9pPr>
          </a:lstStyle>
          <a:p>
            <a:pPr marL="285750" indent="-285750" algn="l">
              <a:lnSpc>
                <a:spcPct val="115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Ajustement du css de plusieurs components</a:t>
            </a:r>
          </a:p>
          <a:p>
            <a:pPr marL="285750" indent="-285750" algn="l">
              <a:lnSpc>
                <a:spcPct val="115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Création d'icones pour la map</a:t>
            </a:r>
          </a:p>
          <a:p>
            <a:pPr marL="285750" indent="-285750" algn="l">
              <a:lnSpc>
                <a:spcPct val="115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Optimisation de certains components</a:t>
            </a:r>
          </a:p>
          <a:p>
            <a:pPr marL="285750" indent="-285750" algn="l">
              <a:lnSpc>
                <a:spcPct val="115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Contribution aux settings et au loading screen</a:t>
            </a:r>
          </a:p>
          <a:p>
            <a:pPr marL="285750" indent="-285750" algn="l">
              <a:lnSpc>
                <a:spcPct val="115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Page profile complete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59740C8-7D5C-4A19-82FE-ECBEB8ECF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106" y="1328215"/>
            <a:ext cx="1640098" cy="359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3CE0687-3D9F-4427-9711-853D7E86E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952" y="2829187"/>
            <a:ext cx="2785540" cy="81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08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57;p55">
            <a:extLst>
              <a:ext uri="{FF2B5EF4-FFF2-40B4-BE49-F238E27FC236}">
                <a16:creationId xmlns:a16="http://schemas.microsoft.com/office/drawing/2014/main" id="{7FBC7451-444E-40CD-9ABF-2C7047C3EE27}"/>
              </a:ext>
            </a:extLst>
          </p:cNvPr>
          <p:cNvSpPr/>
          <p:nvPr/>
        </p:nvSpPr>
        <p:spPr>
          <a:xfrm rot="21599598" flipH="1">
            <a:off x="819979" y="1269035"/>
            <a:ext cx="1319748" cy="419160"/>
          </a:xfrm>
          <a:custGeom>
            <a:avLst/>
            <a:gdLst/>
            <a:ahLst/>
            <a:cxnLst/>
            <a:rect l="l" t="t" r="r" b="b"/>
            <a:pathLst>
              <a:path w="71915" h="75347" extrusionOk="0">
                <a:moveTo>
                  <a:pt x="43260" y="0"/>
                </a:moveTo>
                <a:cubicBezTo>
                  <a:pt x="41503" y="0"/>
                  <a:pt x="39562" y="0"/>
                  <a:pt x="37714" y="93"/>
                </a:cubicBezTo>
                <a:cubicBezTo>
                  <a:pt x="27361" y="462"/>
                  <a:pt x="17101" y="2311"/>
                  <a:pt x="7210" y="5454"/>
                </a:cubicBezTo>
                <a:cubicBezTo>
                  <a:pt x="5916" y="5731"/>
                  <a:pt x="4622" y="6286"/>
                  <a:pt x="3605" y="7118"/>
                </a:cubicBezTo>
                <a:cubicBezTo>
                  <a:pt x="93" y="10260"/>
                  <a:pt x="0" y="15714"/>
                  <a:pt x="370" y="20151"/>
                </a:cubicBezTo>
                <a:cubicBezTo>
                  <a:pt x="925" y="26067"/>
                  <a:pt x="2034" y="31983"/>
                  <a:pt x="3698" y="37806"/>
                </a:cubicBezTo>
                <a:cubicBezTo>
                  <a:pt x="4437" y="40672"/>
                  <a:pt x="5362" y="43537"/>
                  <a:pt x="6009" y="46587"/>
                </a:cubicBezTo>
                <a:cubicBezTo>
                  <a:pt x="6378" y="49453"/>
                  <a:pt x="6656" y="52318"/>
                  <a:pt x="6656" y="55184"/>
                </a:cubicBezTo>
                <a:cubicBezTo>
                  <a:pt x="6748" y="56663"/>
                  <a:pt x="6840" y="58049"/>
                  <a:pt x="7118" y="59528"/>
                </a:cubicBezTo>
                <a:cubicBezTo>
                  <a:pt x="7395" y="61839"/>
                  <a:pt x="8042" y="64150"/>
                  <a:pt x="8966" y="66276"/>
                </a:cubicBezTo>
                <a:cubicBezTo>
                  <a:pt x="10353" y="69511"/>
                  <a:pt x="12849" y="72192"/>
                  <a:pt x="16084" y="73578"/>
                </a:cubicBezTo>
                <a:cubicBezTo>
                  <a:pt x="19195" y="74906"/>
                  <a:pt x="22602" y="75347"/>
                  <a:pt x="26075" y="75347"/>
                </a:cubicBezTo>
                <a:cubicBezTo>
                  <a:pt x="31063" y="75347"/>
                  <a:pt x="36187" y="74439"/>
                  <a:pt x="40764" y="73948"/>
                </a:cubicBezTo>
                <a:cubicBezTo>
                  <a:pt x="45016" y="73578"/>
                  <a:pt x="49268" y="73209"/>
                  <a:pt x="53520" y="73116"/>
                </a:cubicBezTo>
                <a:cubicBezTo>
                  <a:pt x="63041" y="73024"/>
                  <a:pt x="67478" y="63595"/>
                  <a:pt x="69326" y="55461"/>
                </a:cubicBezTo>
                <a:cubicBezTo>
                  <a:pt x="71915" y="44739"/>
                  <a:pt x="71730" y="33277"/>
                  <a:pt x="70990" y="22369"/>
                </a:cubicBezTo>
                <a:cubicBezTo>
                  <a:pt x="70713" y="18764"/>
                  <a:pt x="70343" y="15159"/>
                  <a:pt x="69789" y="11555"/>
                </a:cubicBezTo>
                <a:cubicBezTo>
                  <a:pt x="69511" y="9151"/>
                  <a:pt x="69419" y="3790"/>
                  <a:pt x="67293" y="2403"/>
                </a:cubicBezTo>
                <a:cubicBezTo>
                  <a:pt x="65814" y="1479"/>
                  <a:pt x="63780" y="1479"/>
                  <a:pt x="62116" y="1294"/>
                </a:cubicBezTo>
                <a:cubicBezTo>
                  <a:pt x="59990" y="925"/>
                  <a:pt x="57957" y="740"/>
                  <a:pt x="55831" y="555"/>
                </a:cubicBezTo>
                <a:cubicBezTo>
                  <a:pt x="51671" y="185"/>
                  <a:pt x="47419" y="0"/>
                  <a:pt x="432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55"/>
          <p:cNvSpPr txBox="1">
            <a:spLocks noGrp="1"/>
          </p:cNvSpPr>
          <p:nvPr>
            <p:ph type="title"/>
          </p:nvPr>
        </p:nvSpPr>
        <p:spPr>
          <a:xfrm>
            <a:off x="722376" y="537252"/>
            <a:ext cx="7708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Objectifs réalisés</a:t>
            </a:r>
            <a:endParaRPr dirty="0"/>
          </a:p>
        </p:txBody>
      </p:sp>
      <p:sp>
        <p:nvSpPr>
          <p:cNvPr id="660" name="Google Shape;660;p55"/>
          <p:cNvSpPr txBox="1">
            <a:spLocks noGrp="1"/>
          </p:cNvSpPr>
          <p:nvPr>
            <p:ph type="subTitle" idx="1"/>
          </p:nvPr>
        </p:nvSpPr>
        <p:spPr>
          <a:xfrm>
            <a:off x="437503" y="1268958"/>
            <a:ext cx="208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Jérémie</a:t>
            </a:r>
            <a:endParaRPr dirty="0"/>
          </a:p>
        </p:txBody>
      </p:sp>
      <p:sp>
        <p:nvSpPr>
          <p:cNvPr id="41" name="Google Shape;663;p55">
            <a:extLst>
              <a:ext uri="{FF2B5EF4-FFF2-40B4-BE49-F238E27FC236}">
                <a16:creationId xmlns:a16="http://schemas.microsoft.com/office/drawing/2014/main" id="{4DA78356-C460-4282-8B08-6375C5A67A8B}"/>
              </a:ext>
            </a:extLst>
          </p:cNvPr>
          <p:cNvSpPr txBox="1">
            <a:spLocks/>
          </p:cNvSpPr>
          <p:nvPr/>
        </p:nvSpPr>
        <p:spPr>
          <a:xfrm>
            <a:off x="226239" y="1863419"/>
            <a:ext cx="3183854" cy="206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9pPr>
          </a:lstStyle>
          <a:p>
            <a:pPr marL="285750" indent="-285750" algn="l">
              <a:lnSpc>
                <a:spcPct val="115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Tentative d’afficher les </a:t>
            </a:r>
            <a:b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</a:b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différents éléments sélectionner dans le burger Menu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981B67-3D29-4D0C-BEA3-CBFE83CFB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06" y="1478615"/>
            <a:ext cx="2088002" cy="318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44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613;p52">
            <a:extLst>
              <a:ext uri="{FF2B5EF4-FFF2-40B4-BE49-F238E27FC236}">
                <a16:creationId xmlns:a16="http://schemas.microsoft.com/office/drawing/2014/main" id="{F1883BFD-731B-4D4A-AF6F-9686791E17A3}"/>
              </a:ext>
            </a:extLst>
          </p:cNvPr>
          <p:cNvSpPr/>
          <p:nvPr/>
        </p:nvSpPr>
        <p:spPr>
          <a:xfrm>
            <a:off x="-670355" y="-547224"/>
            <a:ext cx="2602947" cy="2149339"/>
          </a:xfrm>
          <a:custGeom>
            <a:avLst/>
            <a:gdLst/>
            <a:ahLst/>
            <a:cxnLst/>
            <a:rect l="l" t="t" r="r" b="b"/>
            <a:pathLst>
              <a:path w="32168" h="45182" extrusionOk="0">
                <a:moveTo>
                  <a:pt x="12700" y="0"/>
                </a:moveTo>
                <a:cubicBezTo>
                  <a:pt x="10326" y="0"/>
                  <a:pt x="7906" y="951"/>
                  <a:pt x="5546" y="3169"/>
                </a:cubicBezTo>
                <a:cubicBezTo>
                  <a:pt x="2496" y="5942"/>
                  <a:pt x="1387" y="10379"/>
                  <a:pt x="1017" y="14353"/>
                </a:cubicBezTo>
                <a:cubicBezTo>
                  <a:pt x="0" y="25261"/>
                  <a:pt x="3697" y="40050"/>
                  <a:pt x="15067" y="44487"/>
                </a:cubicBezTo>
                <a:cubicBezTo>
                  <a:pt x="16366" y="44955"/>
                  <a:pt x="17709" y="45182"/>
                  <a:pt x="19039" y="45182"/>
                </a:cubicBezTo>
                <a:cubicBezTo>
                  <a:pt x="22438" y="45182"/>
                  <a:pt x="25748" y="43699"/>
                  <a:pt x="28008" y="40975"/>
                </a:cubicBezTo>
                <a:cubicBezTo>
                  <a:pt x="31058" y="37370"/>
                  <a:pt x="32167" y="32193"/>
                  <a:pt x="32075" y="27017"/>
                </a:cubicBezTo>
                <a:cubicBezTo>
                  <a:pt x="31851" y="16858"/>
                  <a:pt x="22694" y="0"/>
                  <a:pt x="1270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1CE0EEA-6A9D-4064-B317-79FE54C9B0CE}"/>
              </a:ext>
            </a:extLst>
          </p:cNvPr>
          <p:cNvSpPr txBox="1"/>
          <p:nvPr/>
        </p:nvSpPr>
        <p:spPr>
          <a:xfrm>
            <a:off x="186928" y="90011"/>
            <a:ext cx="16228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9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alam"/>
                <a:cs typeface="Kalam"/>
                <a:sym typeface="Kalam"/>
              </a:rPr>
              <a:t>03</a:t>
            </a:r>
            <a:endParaRPr lang="fr-FR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7D73B7E-E983-4BFB-A990-720A7287916F}"/>
              </a:ext>
            </a:extLst>
          </p:cNvPr>
          <p:cNvSpPr txBox="1"/>
          <p:nvPr/>
        </p:nvSpPr>
        <p:spPr>
          <a:xfrm>
            <a:off x="4825604" y="1904496"/>
            <a:ext cx="4318396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Kalam"/>
              <a:buNone/>
              <a:tabLst/>
              <a:defRPr/>
            </a:pPr>
            <a:r>
              <a:rPr kumimoji="0" lang="fr-FR" sz="5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alam"/>
                <a:cs typeface="Kalam"/>
                <a:sym typeface="Kalam"/>
              </a:rPr>
              <a:t>Objectifs du jour</a:t>
            </a:r>
          </a:p>
        </p:txBody>
      </p:sp>
    </p:spTree>
    <p:extLst>
      <p:ext uri="{BB962C8B-B14F-4D97-AF65-F5344CB8AC3E}">
        <p14:creationId xmlns:p14="http://schemas.microsoft.com/office/powerpoint/2010/main" val="142134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61"/>
          <p:cNvSpPr/>
          <p:nvPr/>
        </p:nvSpPr>
        <p:spPr>
          <a:xfrm rot="20985969">
            <a:off x="861471" y="1532453"/>
            <a:ext cx="1425839" cy="708838"/>
          </a:xfrm>
          <a:custGeom>
            <a:avLst/>
            <a:gdLst/>
            <a:ahLst/>
            <a:cxnLst/>
            <a:rect l="l" t="t" r="r" b="b"/>
            <a:pathLst>
              <a:path w="32168" h="45182" extrusionOk="0">
                <a:moveTo>
                  <a:pt x="12700" y="0"/>
                </a:moveTo>
                <a:cubicBezTo>
                  <a:pt x="10326" y="0"/>
                  <a:pt x="7906" y="951"/>
                  <a:pt x="5546" y="3169"/>
                </a:cubicBezTo>
                <a:cubicBezTo>
                  <a:pt x="2496" y="5942"/>
                  <a:pt x="1387" y="10379"/>
                  <a:pt x="1017" y="14353"/>
                </a:cubicBezTo>
                <a:cubicBezTo>
                  <a:pt x="0" y="25261"/>
                  <a:pt x="3697" y="40050"/>
                  <a:pt x="15067" y="44487"/>
                </a:cubicBezTo>
                <a:cubicBezTo>
                  <a:pt x="16366" y="44955"/>
                  <a:pt x="17709" y="45182"/>
                  <a:pt x="19039" y="45182"/>
                </a:cubicBezTo>
                <a:cubicBezTo>
                  <a:pt x="22438" y="45182"/>
                  <a:pt x="25748" y="43699"/>
                  <a:pt x="28008" y="40975"/>
                </a:cubicBezTo>
                <a:cubicBezTo>
                  <a:pt x="31058" y="37370"/>
                  <a:pt x="32167" y="32193"/>
                  <a:pt x="32075" y="27017"/>
                </a:cubicBezTo>
                <a:cubicBezTo>
                  <a:pt x="31851" y="16858"/>
                  <a:pt x="22694" y="0"/>
                  <a:pt x="127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61"/>
          <p:cNvSpPr txBox="1">
            <a:spLocks noGrp="1"/>
          </p:cNvSpPr>
          <p:nvPr>
            <p:ph type="title"/>
          </p:nvPr>
        </p:nvSpPr>
        <p:spPr>
          <a:xfrm>
            <a:off x="722376" y="537252"/>
            <a:ext cx="7708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Objectifs du jour</a:t>
            </a:r>
            <a:endParaRPr dirty="0"/>
          </a:p>
        </p:txBody>
      </p:sp>
      <p:sp>
        <p:nvSpPr>
          <p:cNvPr id="783" name="Google Shape;783;p61"/>
          <p:cNvSpPr txBox="1">
            <a:spLocks noGrp="1"/>
          </p:cNvSpPr>
          <p:nvPr>
            <p:ph type="subTitle" idx="2"/>
          </p:nvPr>
        </p:nvSpPr>
        <p:spPr>
          <a:xfrm>
            <a:off x="6696814" y="2249058"/>
            <a:ext cx="1883193" cy="731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b="0" i="0" dirty="0">
                <a:solidFill>
                  <a:schemeClr val="bg1"/>
                </a:solidFill>
                <a:effectLst/>
                <a:latin typeface="Niramit" panose="020B0604020202020204" charset="-34"/>
                <a:cs typeface="Niramit" panose="020B0604020202020204" charset="-34"/>
              </a:rPr>
              <a:t>Backend burger menu</a:t>
            </a:r>
          </a:p>
        </p:txBody>
      </p:sp>
      <p:sp>
        <p:nvSpPr>
          <p:cNvPr id="784" name="Google Shape;784;p61"/>
          <p:cNvSpPr txBox="1">
            <a:spLocks noGrp="1"/>
          </p:cNvSpPr>
          <p:nvPr>
            <p:ph type="subTitle" idx="1"/>
          </p:nvPr>
        </p:nvSpPr>
        <p:spPr>
          <a:xfrm>
            <a:off x="5503289" y="4027085"/>
            <a:ext cx="2004607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b="0" i="0" dirty="0">
                <a:solidFill>
                  <a:schemeClr val="bg1"/>
                </a:solidFill>
                <a:effectLst/>
                <a:latin typeface="Niramit" panose="020B0604020202020204" charset="-34"/>
                <a:cs typeface="Niramit" panose="020B0604020202020204" charset="-34"/>
              </a:rPr>
              <a:t>Finition du login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fr-FR" b="0" i="0" dirty="0">
              <a:solidFill>
                <a:schemeClr val="bg1"/>
              </a:solidFill>
              <a:effectLst/>
              <a:latin typeface="Niramit" panose="020B0604020202020204" charset="-34"/>
              <a:cs typeface="Niramit" panose="020B0604020202020204" charset="-34"/>
            </a:endParaRPr>
          </a:p>
        </p:txBody>
      </p:sp>
      <p:sp>
        <p:nvSpPr>
          <p:cNvPr id="785" name="Google Shape;785;p61"/>
          <p:cNvSpPr txBox="1">
            <a:spLocks noGrp="1"/>
          </p:cNvSpPr>
          <p:nvPr>
            <p:ph type="subTitle" idx="5"/>
          </p:nvPr>
        </p:nvSpPr>
        <p:spPr>
          <a:xfrm>
            <a:off x="1772934" y="3944464"/>
            <a:ext cx="2275277" cy="9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>
                <a:solidFill>
                  <a:srgbClr val="FFFFFF"/>
                </a:solidFill>
                <a:latin typeface="Niramit" panose="020B0604020202020204" charset="-34"/>
                <a:cs typeface="Niramit" panose="020B0604020202020204" charset="-34"/>
                <a:sym typeface="Niramit"/>
              </a:rPr>
              <a:t>Continuer le rapport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fr-FR" dirty="0">
              <a:solidFill>
                <a:srgbClr val="FFFFFF"/>
              </a:solidFill>
              <a:latin typeface="Niramit" panose="020B0604020202020204" charset="-34"/>
              <a:cs typeface="Niramit" panose="020B0604020202020204" charset="-34"/>
              <a:sym typeface="Nirami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b="0" i="0" dirty="0">
                <a:effectLst/>
                <a:latin typeface="Niramit" panose="020B0604020202020204" charset="-34"/>
                <a:cs typeface="Niramit" panose="020B0604020202020204" charset="-34"/>
              </a:rPr>
              <a:t>Aide ses </a:t>
            </a:r>
            <a:r>
              <a:rPr lang="fr-FR" sz="1200" dirty="0">
                <a:solidFill>
                  <a:srgbClr val="FFFFFF"/>
                </a:solidFill>
                <a:latin typeface="Niramit" panose="020B0604020202020204" charset="-34"/>
                <a:cs typeface="Niramit" panose="020B0604020202020204" charset="-34"/>
                <a:sym typeface="Niramit"/>
              </a:rPr>
              <a:t>C</a:t>
            </a:r>
            <a:r>
              <a:rPr lang="fr-FR" dirty="0">
                <a:latin typeface="Niramit" panose="020B0604020202020204" charset="-34"/>
                <a:cs typeface="Niramit" panose="020B0604020202020204" charset="-34"/>
              </a:rPr>
              <a:t>amarades</a:t>
            </a:r>
            <a:endParaRPr lang="fr-FR" b="0" i="0" dirty="0">
              <a:solidFill>
                <a:schemeClr val="bg1"/>
              </a:solidFill>
              <a:effectLst/>
              <a:latin typeface="Niramit" panose="020B0604020202020204" charset="-34"/>
              <a:cs typeface="Niramit" panose="020B0604020202020204" charset="-34"/>
            </a:endParaRPr>
          </a:p>
        </p:txBody>
      </p:sp>
      <p:sp>
        <p:nvSpPr>
          <p:cNvPr id="786" name="Google Shape;786;p61"/>
          <p:cNvSpPr txBox="1">
            <a:spLocks noGrp="1"/>
          </p:cNvSpPr>
          <p:nvPr>
            <p:ph type="subTitle" idx="4"/>
          </p:nvPr>
        </p:nvSpPr>
        <p:spPr>
          <a:xfrm>
            <a:off x="3273227" y="2253802"/>
            <a:ext cx="2792542" cy="825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finir de </a:t>
            </a:r>
            <a:r>
              <a:rPr lang="fr-FR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styliser </a:t>
            </a:r>
            <a:br>
              <a:rPr lang="fr-FR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</a:br>
            <a:r>
              <a:rPr lang="fr-FR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les </a:t>
            </a: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pop-ups des marqueurs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b="0" i="0" dirty="0">
                <a:solidFill>
                  <a:schemeClr val="bg1"/>
                </a:solidFill>
                <a:effectLst/>
                <a:latin typeface="Niramit" panose="020B0604020202020204" charset="-34"/>
                <a:cs typeface="Niramit" panose="020B0604020202020204" charset="-34"/>
              </a:rPr>
              <a:t>vibration</a:t>
            </a:r>
          </a:p>
        </p:txBody>
      </p:sp>
      <p:sp>
        <p:nvSpPr>
          <p:cNvPr id="792" name="Google Shape;792;p61"/>
          <p:cNvSpPr/>
          <p:nvPr/>
        </p:nvSpPr>
        <p:spPr>
          <a:xfrm rot="5400000">
            <a:off x="87831" y="3141886"/>
            <a:ext cx="530704" cy="2566957"/>
          </a:xfrm>
          <a:custGeom>
            <a:avLst/>
            <a:gdLst/>
            <a:ahLst/>
            <a:cxnLst/>
            <a:rect l="l" t="t" r="r" b="b"/>
            <a:pathLst>
              <a:path w="5248" h="25384" extrusionOk="0">
                <a:moveTo>
                  <a:pt x="483" y="1"/>
                </a:moveTo>
                <a:cubicBezTo>
                  <a:pt x="216" y="1"/>
                  <a:pt x="0" y="159"/>
                  <a:pt x="451" y="397"/>
                </a:cubicBezTo>
                <a:cubicBezTo>
                  <a:pt x="1041" y="675"/>
                  <a:pt x="1598" y="1023"/>
                  <a:pt x="2119" y="1440"/>
                </a:cubicBezTo>
                <a:cubicBezTo>
                  <a:pt x="3232" y="2413"/>
                  <a:pt x="4031" y="3734"/>
                  <a:pt x="4413" y="5194"/>
                </a:cubicBezTo>
                <a:cubicBezTo>
                  <a:pt x="4448" y="5403"/>
                  <a:pt x="4483" y="5611"/>
                  <a:pt x="4518" y="5855"/>
                </a:cubicBezTo>
                <a:cubicBezTo>
                  <a:pt x="4553" y="6063"/>
                  <a:pt x="4553" y="6272"/>
                  <a:pt x="4553" y="6480"/>
                </a:cubicBezTo>
                <a:cubicBezTo>
                  <a:pt x="4587" y="6863"/>
                  <a:pt x="4553" y="7280"/>
                  <a:pt x="4483" y="7662"/>
                </a:cubicBezTo>
                <a:cubicBezTo>
                  <a:pt x="4379" y="8566"/>
                  <a:pt x="4101" y="9470"/>
                  <a:pt x="3614" y="10270"/>
                </a:cubicBezTo>
                <a:cubicBezTo>
                  <a:pt x="3301" y="10895"/>
                  <a:pt x="2919" y="11486"/>
                  <a:pt x="2571" y="12112"/>
                </a:cubicBezTo>
                <a:cubicBezTo>
                  <a:pt x="2223" y="12772"/>
                  <a:pt x="1911" y="13468"/>
                  <a:pt x="1702" y="14198"/>
                </a:cubicBezTo>
                <a:cubicBezTo>
                  <a:pt x="1493" y="14928"/>
                  <a:pt x="1459" y="15727"/>
                  <a:pt x="1563" y="16492"/>
                </a:cubicBezTo>
                <a:cubicBezTo>
                  <a:pt x="1667" y="17222"/>
                  <a:pt x="1876" y="17917"/>
                  <a:pt x="2154" y="18613"/>
                </a:cubicBezTo>
                <a:lnTo>
                  <a:pt x="2814" y="20316"/>
                </a:lnTo>
                <a:cubicBezTo>
                  <a:pt x="2988" y="20768"/>
                  <a:pt x="3162" y="21255"/>
                  <a:pt x="3266" y="21741"/>
                </a:cubicBezTo>
                <a:cubicBezTo>
                  <a:pt x="3405" y="22367"/>
                  <a:pt x="3475" y="22993"/>
                  <a:pt x="3405" y="23618"/>
                </a:cubicBezTo>
                <a:cubicBezTo>
                  <a:pt x="3371" y="24175"/>
                  <a:pt x="3197" y="24696"/>
                  <a:pt x="2884" y="25113"/>
                </a:cubicBezTo>
                <a:cubicBezTo>
                  <a:pt x="2735" y="25319"/>
                  <a:pt x="2766" y="25384"/>
                  <a:pt x="2843" y="25384"/>
                </a:cubicBezTo>
                <a:cubicBezTo>
                  <a:pt x="2909" y="25384"/>
                  <a:pt x="3009" y="25335"/>
                  <a:pt x="3058" y="25287"/>
                </a:cubicBezTo>
                <a:cubicBezTo>
                  <a:pt x="3371" y="24974"/>
                  <a:pt x="3579" y="24592"/>
                  <a:pt x="3718" y="24175"/>
                </a:cubicBezTo>
                <a:cubicBezTo>
                  <a:pt x="3927" y="23584"/>
                  <a:pt x="3996" y="22993"/>
                  <a:pt x="3962" y="22402"/>
                </a:cubicBezTo>
                <a:cubicBezTo>
                  <a:pt x="3892" y="21672"/>
                  <a:pt x="3718" y="20976"/>
                  <a:pt x="3475" y="20316"/>
                </a:cubicBezTo>
                <a:cubicBezTo>
                  <a:pt x="3232" y="19621"/>
                  <a:pt x="2988" y="18995"/>
                  <a:pt x="2745" y="18335"/>
                </a:cubicBezTo>
                <a:cubicBezTo>
                  <a:pt x="2467" y="17639"/>
                  <a:pt x="2293" y="16909"/>
                  <a:pt x="2223" y="16179"/>
                </a:cubicBezTo>
                <a:cubicBezTo>
                  <a:pt x="2119" y="15171"/>
                  <a:pt x="2293" y="14163"/>
                  <a:pt x="2780" y="13259"/>
                </a:cubicBezTo>
                <a:cubicBezTo>
                  <a:pt x="3336" y="12042"/>
                  <a:pt x="4135" y="10965"/>
                  <a:pt x="4692" y="9679"/>
                </a:cubicBezTo>
                <a:cubicBezTo>
                  <a:pt x="4831" y="9366"/>
                  <a:pt x="4935" y="9018"/>
                  <a:pt x="5004" y="8670"/>
                </a:cubicBezTo>
                <a:cubicBezTo>
                  <a:pt x="5178" y="7975"/>
                  <a:pt x="5248" y="7245"/>
                  <a:pt x="5178" y="6550"/>
                </a:cubicBezTo>
                <a:cubicBezTo>
                  <a:pt x="5143" y="6202"/>
                  <a:pt x="5109" y="5820"/>
                  <a:pt x="5039" y="5472"/>
                </a:cubicBezTo>
                <a:lnTo>
                  <a:pt x="4935" y="5090"/>
                </a:lnTo>
                <a:lnTo>
                  <a:pt x="4831" y="4742"/>
                </a:lnTo>
                <a:cubicBezTo>
                  <a:pt x="4761" y="4499"/>
                  <a:pt x="4657" y="4256"/>
                  <a:pt x="4553" y="4012"/>
                </a:cubicBezTo>
                <a:cubicBezTo>
                  <a:pt x="4240" y="3282"/>
                  <a:pt x="3822" y="2622"/>
                  <a:pt x="3301" y="2031"/>
                </a:cubicBezTo>
                <a:cubicBezTo>
                  <a:pt x="3162" y="1857"/>
                  <a:pt x="2988" y="1683"/>
                  <a:pt x="2814" y="1509"/>
                </a:cubicBezTo>
                <a:cubicBezTo>
                  <a:pt x="2641" y="1336"/>
                  <a:pt x="2467" y="1231"/>
                  <a:pt x="2293" y="1057"/>
                </a:cubicBezTo>
                <a:cubicBezTo>
                  <a:pt x="2050" y="849"/>
                  <a:pt x="1806" y="640"/>
                  <a:pt x="1528" y="501"/>
                </a:cubicBezTo>
                <a:cubicBezTo>
                  <a:pt x="1285" y="327"/>
                  <a:pt x="1007" y="188"/>
                  <a:pt x="729" y="49"/>
                </a:cubicBezTo>
                <a:cubicBezTo>
                  <a:pt x="654" y="16"/>
                  <a:pt x="566" y="1"/>
                  <a:pt x="4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61"/>
          <p:cNvSpPr/>
          <p:nvPr/>
        </p:nvSpPr>
        <p:spPr>
          <a:xfrm rot="-5400000" flipH="1">
            <a:off x="8626056" y="3141887"/>
            <a:ext cx="530704" cy="2566957"/>
          </a:xfrm>
          <a:custGeom>
            <a:avLst/>
            <a:gdLst/>
            <a:ahLst/>
            <a:cxnLst/>
            <a:rect l="l" t="t" r="r" b="b"/>
            <a:pathLst>
              <a:path w="5248" h="25384" extrusionOk="0">
                <a:moveTo>
                  <a:pt x="483" y="1"/>
                </a:moveTo>
                <a:cubicBezTo>
                  <a:pt x="216" y="1"/>
                  <a:pt x="0" y="159"/>
                  <a:pt x="451" y="397"/>
                </a:cubicBezTo>
                <a:cubicBezTo>
                  <a:pt x="1041" y="675"/>
                  <a:pt x="1598" y="1023"/>
                  <a:pt x="2119" y="1440"/>
                </a:cubicBezTo>
                <a:cubicBezTo>
                  <a:pt x="3232" y="2413"/>
                  <a:pt x="4031" y="3734"/>
                  <a:pt x="4413" y="5194"/>
                </a:cubicBezTo>
                <a:cubicBezTo>
                  <a:pt x="4448" y="5403"/>
                  <a:pt x="4483" y="5611"/>
                  <a:pt x="4518" y="5855"/>
                </a:cubicBezTo>
                <a:cubicBezTo>
                  <a:pt x="4553" y="6063"/>
                  <a:pt x="4553" y="6272"/>
                  <a:pt x="4553" y="6480"/>
                </a:cubicBezTo>
                <a:cubicBezTo>
                  <a:pt x="4587" y="6863"/>
                  <a:pt x="4553" y="7280"/>
                  <a:pt x="4483" y="7662"/>
                </a:cubicBezTo>
                <a:cubicBezTo>
                  <a:pt x="4379" y="8566"/>
                  <a:pt x="4101" y="9470"/>
                  <a:pt x="3614" y="10270"/>
                </a:cubicBezTo>
                <a:cubicBezTo>
                  <a:pt x="3301" y="10895"/>
                  <a:pt x="2919" y="11486"/>
                  <a:pt x="2571" y="12112"/>
                </a:cubicBezTo>
                <a:cubicBezTo>
                  <a:pt x="2223" y="12772"/>
                  <a:pt x="1911" y="13468"/>
                  <a:pt x="1702" y="14198"/>
                </a:cubicBezTo>
                <a:cubicBezTo>
                  <a:pt x="1493" y="14928"/>
                  <a:pt x="1459" y="15727"/>
                  <a:pt x="1563" y="16492"/>
                </a:cubicBezTo>
                <a:cubicBezTo>
                  <a:pt x="1667" y="17222"/>
                  <a:pt x="1876" y="17917"/>
                  <a:pt x="2154" y="18613"/>
                </a:cubicBezTo>
                <a:lnTo>
                  <a:pt x="2814" y="20316"/>
                </a:lnTo>
                <a:cubicBezTo>
                  <a:pt x="2988" y="20768"/>
                  <a:pt x="3162" y="21255"/>
                  <a:pt x="3266" y="21741"/>
                </a:cubicBezTo>
                <a:cubicBezTo>
                  <a:pt x="3405" y="22367"/>
                  <a:pt x="3475" y="22993"/>
                  <a:pt x="3405" y="23618"/>
                </a:cubicBezTo>
                <a:cubicBezTo>
                  <a:pt x="3371" y="24175"/>
                  <a:pt x="3197" y="24696"/>
                  <a:pt x="2884" y="25113"/>
                </a:cubicBezTo>
                <a:cubicBezTo>
                  <a:pt x="2735" y="25319"/>
                  <a:pt x="2766" y="25384"/>
                  <a:pt x="2843" y="25384"/>
                </a:cubicBezTo>
                <a:cubicBezTo>
                  <a:pt x="2909" y="25384"/>
                  <a:pt x="3009" y="25335"/>
                  <a:pt x="3058" y="25287"/>
                </a:cubicBezTo>
                <a:cubicBezTo>
                  <a:pt x="3371" y="24974"/>
                  <a:pt x="3579" y="24592"/>
                  <a:pt x="3718" y="24175"/>
                </a:cubicBezTo>
                <a:cubicBezTo>
                  <a:pt x="3927" y="23584"/>
                  <a:pt x="3996" y="22993"/>
                  <a:pt x="3962" y="22402"/>
                </a:cubicBezTo>
                <a:cubicBezTo>
                  <a:pt x="3892" y="21672"/>
                  <a:pt x="3718" y="20976"/>
                  <a:pt x="3475" y="20316"/>
                </a:cubicBezTo>
                <a:cubicBezTo>
                  <a:pt x="3232" y="19621"/>
                  <a:pt x="2988" y="18995"/>
                  <a:pt x="2745" y="18335"/>
                </a:cubicBezTo>
                <a:cubicBezTo>
                  <a:pt x="2467" y="17639"/>
                  <a:pt x="2293" y="16909"/>
                  <a:pt x="2223" y="16179"/>
                </a:cubicBezTo>
                <a:cubicBezTo>
                  <a:pt x="2119" y="15171"/>
                  <a:pt x="2293" y="14163"/>
                  <a:pt x="2780" y="13259"/>
                </a:cubicBezTo>
                <a:cubicBezTo>
                  <a:pt x="3336" y="12042"/>
                  <a:pt x="4135" y="10965"/>
                  <a:pt x="4692" y="9679"/>
                </a:cubicBezTo>
                <a:cubicBezTo>
                  <a:pt x="4831" y="9366"/>
                  <a:pt x="4935" y="9018"/>
                  <a:pt x="5004" y="8670"/>
                </a:cubicBezTo>
                <a:cubicBezTo>
                  <a:pt x="5178" y="7975"/>
                  <a:pt x="5248" y="7245"/>
                  <a:pt x="5178" y="6550"/>
                </a:cubicBezTo>
                <a:cubicBezTo>
                  <a:pt x="5143" y="6202"/>
                  <a:pt x="5109" y="5820"/>
                  <a:pt x="5039" y="5472"/>
                </a:cubicBezTo>
                <a:lnTo>
                  <a:pt x="4935" y="5090"/>
                </a:lnTo>
                <a:lnTo>
                  <a:pt x="4831" y="4742"/>
                </a:lnTo>
                <a:cubicBezTo>
                  <a:pt x="4761" y="4499"/>
                  <a:pt x="4657" y="4256"/>
                  <a:pt x="4553" y="4012"/>
                </a:cubicBezTo>
                <a:cubicBezTo>
                  <a:pt x="4240" y="3282"/>
                  <a:pt x="3822" y="2622"/>
                  <a:pt x="3301" y="2031"/>
                </a:cubicBezTo>
                <a:cubicBezTo>
                  <a:pt x="3162" y="1857"/>
                  <a:pt x="2988" y="1683"/>
                  <a:pt x="2814" y="1509"/>
                </a:cubicBezTo>
                <a:cubicBezTo>
                  <a:pt x="2641" y="1336"/>
                  <a:pt x="2467" y="1231"/>
                  <a:pt x="2293" y="1057"/>
                </a:cubicBezTo>
                <a:cubicBezTo>
                  <a:pt x="2050" y="849"/>
                  <a:pt x="1806" y="640"/>
                  <a:pt x="1528" y="501"/>
                </a:cubicBezTo>
                <a:cubicBezTo>
                  <a:pt x="1285" y="327"/>
                  <a:pt x="1007" y="188"/>
                  <a:pt x="729" y="49"/>
                </a:cubicBezTo>
                <a:cubicBezTo>
                  <a:pt x="654" y="16"/>
                  <a:pt x="566" y="1"/>
                  <a:pt x="4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80;p61">
            <a:extLst>
              <a:ext uri="{FF2B5EF4-FFF2-40B4-BE49-F238E27FC236}">
                <a16:creationId xmlns:a16="http://schemas.microsoft.com/office/drawing/2014/main" id="{394E5D51-564A-4706-B3B3-9760BC90608C}"/>
              </a:ext>
            </a:extLst>
          </p:cNvPr>
          <p:cNvSpPr/>
          <p:nvPr/>
        </p:nvSpPr>
        <p:spPr>
          <a:xfrm rot="20985969">
            <a:off x="6748401" y="1443437"/>
            <a:ext cx="1430900" cy="708838"/>
          </a:xfrm>
          <a:custGeom>
            <a:avLst/>
            <a:gdLst/>
            <a:ahLst/>
            <a:cxnLst/>
            <a:rect l="l" t="t" r="r" b="b"/>
            <a:pathLst>
              <a:path w="32168" h="45182" extrusionOk="0">
                <a:moveTo>
                  <a:pt x="12700" y="0"/>
                </a:moveTo>
                <a:cubicBezTo>
                  <a:pt x="10326" y="0"/>
                  <a:pt x="7906" y="951"/>
                  <a:pt x="5546" y="3169"/>
                </a:cubicBezTo>
                <a:cubicBezTo>
                  <a:pt x="2496" y="5942"/>
                  <a:pt x="1387" y="10379"/>
                  <a:pt x="1017" y="14353"/>
                </a:cubicBezTo>
                <a:cubicBezTo>
                  <a:pt x="0" y="25261"/>
                  <a:pt x="3697" y="40050"/>
                  <a:pt x="15067" y="44487"/>
                </a:cubicBezTo>
                <a:cubicBezTo>
                  <a:pt x="16366" y="44955"/>
                  <a:pt x="17709" y="45182"/>
                  <a:pt x="19039" y="45182"/>
                </a:cubicBezTo>
                <a:cubicBezTo>
                  <a:pt x="22438" y="45182"/>
                  <a:pt x="25748" y="43699"/>
                  <a:pt x="28008" y="40975"/>
                </a:cubicBezTo>
                <a:cubicBezTo>
                  <a:pt x="31058" y="37370"/>
                  <a:pt x="32167" y="32193"/>
                  <a:pt x="32075" y="27017"/>
                </a:cubicBezTo>
                <a:cubicBezTo>
                  <a:pt x="31851" y="16858"/>
                  <a:pt x="22694" y="0"/>
                  <a:pt x="127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ADE656F-EE27-455B-87CF-822D71EBE045}"/>
              </a:ext>
            </a:extLst>
          </p:cNvPr>
          <p:cNvSpPr txBox="1"/>
          <p:nvPr/>
        </p:nvSpPr>
        <p:spPr>
          <a:xfrm>
            <a:off x="7011435" y="1646264"/>
            <a:ext cx="992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alam"/>
                <a:cs typeface="Kalam"/>
                <a:sym typeface="Kalam"/>
              </a:rPr>
              <a:t>Jérémie</a:t>
            </a:r>
            <a:endParaRPr lang="fr-FR" dirty="0"/>
          </a:p>
        </p:txBody>
      </p:sp>
      <p:sp>
        <p:nvSpPr>
          <p:cNvPr id="29" name="Google Shape;780;p61">
            <a:extLst>
              <a:ext uri="{FF2B5EF4-FFF2-40B4-BE49-F238E27FC236}">
                <a16:creationId xmlns:a16="http://schemas.microsoft.com/office/drawing/2014/main" id="{BB38EA01-BC94-4B8A-BC19-6DF5CA695316}"/>
              </a:ext>
            </a:extLst>
          </p:cNvPr>
          <p:cNvSpPr/>
          <p:nvPr/>
        </p:nvSpPr>
        <p:spPr>
          <a:xfrm rot="20985969">
            <a:off x="5661321" y="3238228"/>
            <a:ext cx="1425839" cy="708838"/>
          </a:xfrm>
          <a:custGeom>
            <a:avLst/>
            <a:gdLst/>
            <a:ahLst/>
            <a:cxnLst/>
            <a:rect l="l" t="t" r="r" b="b"/>
            <a:pathLst>
              <a:path w="32168" h="45182" extrusionOk="0">
                <a:moveTo>
                  <a:pt x="12700" y="0"/>
                </a:moveTo>
                <a:cubicBezTo>
                  <a:pt x="10326" y="0"/>
                  <a:pt x="7906" y="951"/>
                  <a:pt x="5546" y="3169"/>
                </a:cubicBezTo>
                <a:cubicBezTo>
                  <a:pt x="2496" y="5942"/>
                  <a:pt x="1387" y="10379"/>
                  <a:pt x="1017" y="14353"/>
                </a:cubicBezTo>
                <a:cubicBezTo>
                  <a:pt x="0" y="25261"/>
                  <a:pt x="3697" y="40050"/>
                  <a:pt x="15067" y="44487"/>
                </a:cubicBezTo>
                <a:cubicBezTo>
                  <a:pt x="16366" y="44955"/>
                  <a:pt x="17709" y="45182"/>
                  <a:pt x="19039" y="45182"/>
                </a:cubicBezTo>
                <a:cubicBezTo>
                  <a:pt x="22438" y="45182"/>
                  <a:pt x="25748" y="43699"/>
                  <a:pt x="28008" y="40975"/>
                </a:cubicBezTo>
                <a:cubicBezTo>
                  <a:pt x="31058" y="37370"/>
                  <a:pt x="32167" y="32193"/>
                  <a:pt x="32075" y="27017"/>
                </a:cubicBezTo>
                <a:cubicBezTo>
                  <a:pt x="31851" y="16858"/>
                  <a:pt x="22694" y="0"/>
                  <a:pt x="127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3D93836-824E-4779-87A3-07666DE29A7C}"/>
              </a:ext>
            </a:extLst>
          </p:cNvPr>
          <p:cNvSpPr txBox="1"/>
          <p:nvPr/>
        </p:nvSpPr>
        <p:spPr>
          <a:xfrm>
            <a:off x="1262901" y="1702206"/>
            <a:ext cx="606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alam"/>
                <a:cs typeface="Kalam"/>
                <a:sym typeface="Kalam"/>
              </a:rPr>
              <a:t>Noé</a:t>
            </a:r>
            <a:endParaRPr lang="fr-FR" dirty="0"/>
          </a:p>
        </p:txBody>
      </p:sp>
      <p:sp>
        <p:nvSpPr>
          <p:cNvPr id="34" name="Google Shape;780;p61">
            <a:extLst>
              <a:ext uri="{FF2B5EF4-FFF2-40B4-BE49-F238E27FC236}">
                <a16:creationId xmlns:a16="http://schemas.microsoft.com/office/drawing/2014/main" id="{27D1B92B-48C2-4B63-9C28-4CA062558BF8}"/>
              </a:ext>
            </a:extLst>
          </p:cNvPr>
          <p:cNvSpPr/>
          <p:nvPr/>
        </p:nvSpPr>
        <p:spPr>
          <a:xfrm rot="20985969">
            <a:off x="3654012" y="1487415"/>
            <a:ext cx="1425839" cy="708838"/>
          </a:xfrm>
          <a:custGeom>
            <a:avLst/>
            <a:gdLst/>
            <a:ahLst/>
            <a:cxnLst/>
            <a:rect l="l" t="t" r="r" b="b"/>
            <a:pathLst>
              <a:path w="32168" h="45182" extrusionOk="0">
                <a:moveTo>
                  <a:pt x="12700" y="0"/>
                </a:moveTo>
                <a:cubicBezTo>
                  <a:pt x="10326" y="0"/>
                  <a:pt x="7906" y="951"/>
                  <a:pt x="5546" y="3169"/>
                </a:cubicBezTo>
                <a:cubicBezTo>
                  <a:pt x="2496" y="5942"/>
                  <a:pt x="1387" y="10379"/>
                  <a:pt x="1017" y="14353"/>
                </a:cubicBezTo>
                <a:cubicBezTo>
                  <a:pt x="0" y="25261"/>
                  <a:pt x="3697" y="40050"/>
                  <a:pt x="15067" y="44487"/>
                </a:cubicBezTo>
                <a:cubicBezTo>
                  <a:pt x="16366" y="44955"/>
                  <a:pt x="17709" y="45182"/>
                  <a:pt x="19039" y="45182"/>
                </a:cubicBezTo>
                <a:cubicBezTo>
                  <a:pt x="22438" y="45182"/>
                  <a:pt x="25748" y="43699"/>
                  <a:pt x="28008" y="40975"/>
                </a:cubicBezTo>
                <a:cubicBezTo>
                  <a:pt x="31058" y="37370"/>
                  <a:pt x="32167" y="32193"/>
                  <a:pt x="32075" y="27017"/>
                </a:cubicBezTo>
                <a:cubicBezTo>
                  <a:pt x="31851" y="16858"/>
                  <a:pt x="22694" y="0"/>
                  <a:pt x="127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780;p61">
            <a:extLst>
              <a:ext uri="{FF2B5EF4-FFF2-40B4-BE49-F238E27FC236}">
                <a16:creationId xmlns:a16="http://schemas.microsoft.com/office/drawing/2014/main" id="{BBD27E13-9E82-4460-B143-DA158AFEAB6E}"/>
              </a:ext>
            </a:extLst>
          </p:cNvPr>
          <p:cNvSpPr/>
          <p:nvPr/>
        </p:nvSpPr>
        <p:spPr>
          <a:xfrm rot="20985969">
            <a:off x="2151402" y="3183250"/>
            <a:ext cx="1425839" cy="708838"/>
          </a:xfrm>
          <a:custGeom>
            <a:avLst/>
            <a:gdLst/>
            <a:ahLst/>
            <a:cxnLst/>
            <a:rect l="l" t="t" r="r" b="b"/>
            <a:pathLst>
              <a:path w="32168" h="45182" extrusionOk="0">
                <a:moveTo>
                  <a:pt x="12700" y="0"/>
                </a:moveTo>
                <a:cubicBezTo>
                  <a:pt x="10326" y="0"/>
                  <a:pt x="7906" y="951"/>
                  <a:pt x="5546" y="3169"/>
                </a:cubicBezTo>
                <a:cubicBezTo>
                  <a:pt x="2496" y="5942"/>
                  <a:pt x="1387" y="10379"/>
                  <a:pt x="1017" y="14353"/>
                </a:cubicBezTo>
                <a:cubicBezTo>
                  <a:pt x="0" y="25261"/>
                  <a:pt x="3697" y="40050"/>
                  <a:pt x="15067" y="44487"/>
                </a:cubicBezTo>
                <a:cubicBezTo>
                  <a:pt x="16366" y="44955"/>
                  <a:pt x="17709" y="45182"/>
                  <a:pt x="19039" y="45182"/>
                </a:cubicBezTo>
                <a:cubicBezTo>
                  <a:pt x="22438" y="45182"/>
                  <a:pt x="25748" y="43699"/>
                  <a:pt x="28008" y="40975"/>
                </a:cubicBezTo>
                <a:cubicBezTo>
                  <a:pt x="31058" y="37370"/>
                  <a:pt x="32167" y="32193"/>
                  <a:pt x="32075" y="27017"/>
                </a:cubicBezTo>
                <a:cubicBezTo>
                  <a:pt x="31851" y="16858"/>
                  <a:pt x="22694" y="0"/>
                  <a:pt x="127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FAE2700-5A60-4CEA-BF12-F0D6DC216419}"/>
              </a:ext>
            </a:extLst>
          </p:cNvPr>
          <p:cNvSpPr txBox="1"/>
          <p:nvPr/>
        </p:nvSpPr>
        <p:spPr>
          <a:xfrm>
            <a:off x="3872076" y="1602727"/>
            <a:ext cx="12594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alam"/>
                <a:cs typeface="Kalam"/>
                <a:sym typeface="Kalam"/>
              </a:rPr>
              <a:t>Alban et Thomas</a:t>
            </a:r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5DFB76F-E8C2-465A-9518-04F76670068A}"/>
              </a:ext>
            </a:extLst>
          </p:cNvPr>
          <p:cNvSpPr txBox="1"/>
          <p:nvPr/>
        </p:nvSpPr>
        <p:spPr>
          <a:xfrm>
            <a:off x="2490076" y="3377023"/>
            <a:ext cx="840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alam"/>
                <a:cs typeface="Kalam"/>
                <a:sym typeface="Kalam"/>
              </a:rPr>
              <a:t>Adrien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2ABEF64-9626-4DBF-AA70-650A2CB7736F}"/>
              </a:ext>
            </a:extLst>
          </p:cNvPr>
          <p:cNvSpPr txBox="1"/>
          <p:nvPr/>
        </p:nvSpPr>
        <p:spPr>
          <a:xfrm>
            <a:off x="5946839" y="3435571"/>
            <a:ext cx="946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alam"/>
                <a:cs typeface="Kalam"/>
                <a:sym typeface="Kalam"/>
              </a:rPr>
              <a:t>Nathan</a:t>
            </a:r>
            <a:endParaRPr lang="fr-FR" dirty="0"/>
          </a:p>
        </p:txBody>
      </p:sp>
      <p:sp>
        <p:nvSpPr>
          <p:cNvPr id="26" name="Google Shape;786;p61">
            <a:extLst>
              <a:ext uri="{FF2B5EF4-FFF2-40B4-BE49-F238E27FC236}">
                <a16:creationId xmlns:a16="http://schemas.microsoft.com/office/drawing/2014/main" id="{9DE82FDC-AD89-42D6-9977-45EDD5A11B5D}"/>
              </a:ext>
            </a:extLst>
          </p:cNvPr>
          <p:cNvSpPr txBox="1">
            <a:spLocks/>
          </p:cNvSpPr>
          <p:nvPr/>
        </p:nvSpPr>
        <p:spPr>
          <a:xfrm>
            <a:off x="440734" y="2304535"/>
            <a:ext cx="2792542" cy="825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 finir la page succès </a:t>
            </a:r>
          </a:p>
          <a:p>
            <a:pPr marL="285750" indent="-285750" algn="l"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Aide ses camarades</a:t>
            </a:r>
          </a:p>
          <a:p>
            <a:pPr marL="285750" indent="-285750" algn="l"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Lié la page profile à la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157831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272E6C-432E-4052-8C4A-F47F71AE5F8C}"/>
              </a:ext>
            </a:extLst>
          </p:cNvPr>
          <p:cNvSpPr/>
          <p:nvPr/>
        </p:nvSpPr>
        <p:spPr>
          <a:xfrm>
            <a:off x="5637229" y="2724346"/>
            <a:ext cx="3214540" cy="15769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Google Shape;613;p52">
            <a:extLst>
              <a:ext uri="{FF2B5EF4-FFF2-40B4-BE49-F238E27FC236}">
                <a16:creationId xmlns:a16="http://schemas.microsoft.com/office/drawing/2014/main" id="{42C2EBA2-1C02-43E1-9CA2-C13BDD5574F6}"/>
              </a:ext>
            </a:extLst>
          </p:cNvPr>
          <p:cNvSpPr/>
          <p:nvPr/>
        </p:nvSpPr>
        <p:spPr>
          <a:xfrm rot="20652061">
            <a:off x="-606967" y="-537490"/>
            <a:ext cx="2238914" cy="2003651"/>
          </a:xfrm>
          <a:custGeom>
            <a:avLst/>
            <a:gdLst/>
            <a:ahLst/>
            <a:cxnLst/>
            <a:rect l="l" t="t" r="r" b="b"/>
            <a:pathLst>
              <a:path w="32168" h="45182" extrusionOk="0">
                <a:moveTo>
                  <a:pt x="12700" y="0"/>
                </a:moveTo>
                <a:cubicBezTo>
                  <a:pt x="10326" y="0"/>
                  <a:pt x="7906" y="951"/>
                  <a:pt x="5546" y="3169"/>
                </a:cubicBezTo>
                <a:cubicBezTo>
                  <a:pt x="2496" y="5942"/>
                  <a:pt x="1387" y="10379"/>
                  <a:pt x="1017" y="14353"/>
                </a:cubicBezTo>
                <a:cubicBezTo>
                  <a:pt x="0" y="25261"/>
                  <a:pt x="3697" y="40050"/>
                  <a:pt x="15067" y="44487"/>
                </a:cubicBezTo>
                <a:cubicBezTo>
                  <a:pt x="16366" y="44955"/>
                  <a:pt x="17709" y="45182"/>
                  <a:pt x="19039" y="45182"/>
                </a:cubicBezTo>
                <a:cubicBezTo>
                  <a:pt x="22438" y="45182"/>
                  <a:pt x="25748" y="43699"/>
                  <a:pt x="28008" y="40975"/>
                </a:cubicBezTo>
                <a:cubicBezTo>
                  <a:pt x="31058" y="37370"/>
                  <a:pt x="32167" y="32193"/>
                  <a:pt x="32075" y="27017"/>
                </a:cubicBezTo>
                <a:cubicBezTo>
                  <a:pt x="31851" y="16858"/>
                  <a:pt x="22694" y="0"/>
                  <a:pt x="127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FFE432E-1239-424F-82A8-7B26C7939301}"/>
              </a:ext>
            </a:extLst>
          </p:cNvPr>
          <p:cNvSpPr txBox="1"/>
          <p:nvPr/>
        </p:nvSpPr>
        <p:spPr>
          <a:xfrm>
            <a:off x="0" y="0"/>
            <a:ext cx="14382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9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alam"/>
                <a:cs typeface="Kalam"/>
                <a:sym typeface="Kalam"/>
              </a:rPr>
              <a:t>04</a:t>
            </a:r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B10F2AA-4E47-4F07-8134-F0C6690EDB0D}"/>
              </a:ext>
            </a:extLst>
          </p:cNvPr>
          <p:cNvSpPr txBox="1"/>
          <p:nvPr/>
        </p:nvSpPr>
        <p:spPr>
          <a:xfrm>
            <a:off x="4100513" y="4002376"/>
            <a:ext cx="525780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Kalam"/>
              <a:buNone/>
              <a:tabLst/>
              <a:defRPr/>
            </a:pPr>
            <a:r>
              <a:rPr kumimoji="0" lang="fr-FR" sz="5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alam"/>
                <a:cs typeface="Kalam"/>
                <a:sym typeface="Kalam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96760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ZoneTexte 29">
            <a:extLst>
              <a:ext uri="{FF2B5EF4-FFF2-40B4-BE49-F238E27FC236}">
                <a16:creationId xmlns:a16="http://schemas.microsoft.com/office/drawing/2014/main" id="{4AC6674D-9DB1-42BA-9727-1E86DAEC6257}"/>
              </a:ext>
            </a:extLst>
          </p:cNvPr>
          <p:cNvSpPr txBox="1"/>
          <p:nvPr/>
        </p:nvSpPr>
        <p:spPr>
          <a:xfrm>
            <a:off x="1418734" y="1633031"/>
            <a:ext cx="6306532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sz="5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alam"/>
                <a:ea typeface="Kalam"/>
                <a:cs typeface="Kalam"/>
                <a:sym typeface="Kalam"/>
              </a:rPr>
              <a:t>Merci pour votre attention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8"/>
          <p:cNvSpPr/>
          <p:nvPr/>
        </p:nvSpPr>
        <p:spPr>
          <a:xfrm>
            <a:off x="1098976" y="1895816"/>
            <a:ext cx="675367" cy="620575"/>
          </a:xfrm>
          <a:custGeom>
            <a:avLst/>
            <a:gdLst/>
            <a:ahLst/>
            <a:cxnLst/>
            <a:rect l="l" t="t" r="r" b="b"/>
            <a:pathLst>
              <a:path w="32168" h="45182" extrusionOk="0">
                <a:moveTo>
                  <a:pt x="12700" y="0"/>
                </a:moveTo>
                <a:cubicBezTo>
                  <a:pt x="10326" y="0"/>
                  <a:pt x="7906" y="951"/>
                  <a:pt x="5546" y="3169"/>
                </a:cubicBezTo>
                <a:cubicBezTo>
                  <a:pt x="2496" y="5942"/>
                  <a:pt x="1387" y="10379"/>
                  <a:pt x="1017" y="14353"/>
                </a:cubicBezTo>
                <a:cubicBezTo>
                  <a:pt x="0" y="25261"/>
                  <a:pt x="3697" y="40050"/>
                  <a:pt x="15067" y="44487"/>
                </a:cubicBezTo>
                <a:cubicBezTo>
                  <a:pt x="16366" y="44955"/>
                  <a:pt x="17709" y="45182"/>
                  <a:pt x="19039" y="45182"/>
                </a:cubicBezTo>
                <a:cubicBezTo>
                  <a:pt x="22438" y="45182"/>
                  <a:pt x="25748" y="43699"/>
                  <a:pt x="28008" y="40975"/>
                </a:cubicBezTo>
                <a:cubicBezTo>
                  <a:pt x="31058" y="37370"/>
                  <a:pt x="32167" y="32193"/>
                  <a:pt x="32075" y="27017"/>
                </a:cubicBezTo>
                <a:cubicBezTo>
                  <a:pt x="31851" y="16858"/>
                  <a:pt x="22694" y="0"/>
                  <a:pt x="127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8"/>
          <p:cNvSpPr/>
          <p:nvPr/>
        </p:nvSpPr>
        <p:spPr>
          <a:xfrm rot="4499843">
            <a:off x="1098971" y="3330726"/>
            <a:ext cx="675388" cy="620598"/>
          </a:xfrm>
          <a:custGeom>
            <a:avLst/>
            <a:gdLst/>
            <a:ahLst/>
            <a:cxnLst/>
            <a:rect l="l" t="t" r="r" b="b"/>
            <a:pathLst>
              <a:path w="32168" h="45182" extrusionOk="0">
                <a:moveTo>
                  <a:pt x="12700" y="0"/>
                </a:moveTo>
                <a:cubicBezTo>
                  <a:pt x="10326" y="0"/>
                  <a:pt x="7906" y="951"/>
                  <a:pt x="5546" y="3169"/>
                </a:cubicBezTo>
                <a:cubicBezTo>
                  <a:pt x="2496" y="5942"/>
                  <a:pt x="1387" y="10379"/>
                  <a:pt x="1017" y="14353"/>
                </a:cubicBezTo>
                <a:cubicBezTo>
                  <a:pt x="0" y="25261"/>
                  <a:pt x="3697" y="40050"/>
                  <a:pt x="15067" y="44487"/>
                </a:cubicBezTo>
                <a:cubicBezTo>
                  <a:pt x="16366" y="44955"/>
                  <a:pt x="17709" y="45182"/>
                  <a:pt x="19039" y="45182"/>
                </a:cubicBezTo>
                <a:cubicBezTo>
                  <a:pt x="22438" y="45182"/>
                  <a:pt x="25748" y="43699"/>
                  <a:pt x="28008" y="40975"/>
                </a:cubicBezTo>
                <a:cubicBezTo>
                  <a:pt x="31058" y="37370"/>
                  <a:pt x="32167" y="32193"/>
                  <a:pt x="32075" y="27017"/>
                </a:cubicBezTo>
                <a:cubicBezTo>
                  <a:pt x="31851" y="16858"/>
                  <a:pt x="22694" y="0"/>
                  <a:pt x="127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8"/>
          <p:cNvSpPr/>
          <p:nvPr/>
        </p:nvSpPr>
        <p:spPr>
          <a:xfrm rot="8614250">
            <a:off x="4950999" y="1895883"/>
            <a:ext cx="675371" cy="620503"/>
          </a:xfrm>
          <a:custGeom>
            <a:avLst/>
            <a:gdLst/>
            <a:ahLst/>
            <a:cxnLst/>
            <a:rect l="l" t="t" r="r" b="b"/>
            <a:pathLst>
              <a:path w="32168" h="45182" extrusionOk="0">
                <a:moveTo>
                  <a:pt x="12700" y="0"/>
                </a:moveTo>
                <a:cubicBezTo>
                  <a:pt x="10326" y="0"/>
                  <a:pt x="7906" y="951"/>
                  <a:pt x="5546" y="3169"/>
                </a:cubicBezTo>
                <a:cubicBezTo>
                  <a:pt x="2496" y="5942"/>
                  <a:pt x="1387" y="10379"/>
                  <a:pt x="1017" y="14353"/>
                </a:cubicBezTo>
                <a:cubicBezTo>
                  <a:pt x="0" y="25261"/>
                  <a:pt x="3697" y="40050"/>
                  <a:pt x="15067" y="44487"/>
                </a:cubicBezTo>
                <a:cubicBezTo>
                  <a:pt x="16366" y="44955"/>
                  <a:pt x="17709" y="45182"/>
                  <a:pt x="19039" y="45182"/>
                </a:cubicBezTo>
                <a:cubicBezTo>
                  <a:pt x="22438" y="45182"/>
                  <a:pt x="25748" y="43699"/>
                  <a:pt x="28008" y="40975"/>
                </a:cubicBezTo>
                <a:cubicBezTo>
                  <a:pt x="31058" y="37370"/>
                  <a:pt x="32167" y="32193"/>
                  <a:pt x="32075" y="27017"/>
                </a:cubicBezTo>
                <a:cubicBezTo>
                  <a:pt x="31851" y="16858"/>
                  <a:pt x="22694" y="0"/>
                  <a:pt x="127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8"/>
          <p:cNvSpPr/>
          <p:nvPr/>
        </p:nvSpPr>
        <p:spPr>
          <a:xfrm rot="-552935">
            <a:off x="4950955" y="3330676"/>
            <a:ext cx="675399" cy="620661"/>
          </a:xfrm>
          <a:custGeom>
            <a:avLst/>
            <a:gdLst/>
            <a:ahLst/>
            <a:cxnLst/>
            <a:rect l="l" t="t" r="r" b="b"/>
            <a:pathLst>
              <a:path w="32168" h="45182" extrusionOk="0">
                <a:moveTo>
                  <a:pt x="12700" y="0"/>
                </a:moveTo>
                <a:cubicBezTo>
                  <a:pt x="10326" y="0"/>
                  <a:pt x="7906" y="951"/>
                  <a:pt x="5546" y="3169"/>
                </a:cubicBezTo>
                <a:cubicBezTo>
                  <a:pt x="2496" y="5942"/>
                  <a:pt x="1387" y="10379"/>
                  <a:pt x="1017" y="14353"/>
                </a:cubicBezTo>
                <a:cubicBezTo>
                  <a:pt x="0" y="25261"/>
                  <a:pt x="3697" y="40050"/>
                  <a:pt x="15067" y="44487"/>
                </a:cubicBezTo>
                <a:cubicBezTo>
                  <a:pt x="16366" y="44955"/>
                  <a:pt x="17709" y="45182"/>
                  <a:pt x="19039" y="45182"/>
                </a:cubicBezTo>
                <a:cubicBezTo>
                  <a:pt x="22438" y="45182"/>
                  <a:pt x="25748" y="43699"/>
                  <a:pt x="28008" y="40975"/>
                </a:cubicBezTo>
                <a:cubicBezTo>
                  <a:pt x="31058" y="37370"/>
                  <a:pt x="32167" y="32193"/>
                  <a:pt x="32075" y="27017"/>
                </a:cubicBezTo>
                <a:cubicBezTo>
                  <a:pt x="31851" y="16858"/>
                  <a:pt x="22694" y="0"/>
                  <a:pt x="127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8"/>
          <p:cNvSpPr txBox="1">
            <a:spLocks noGrp="1"/>
          </p:cNvSpPr>
          <p:nvPr>
            <p:ph type="title"/>
          </p:nvPr>
        </p:nvSpPr>
        <p:spPr>
          <a:xfrm>
            <a:off x="722376" y="537252"/>
            <a:ext cx="7708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FFFF"/>
                </a:solidFill>
              </a:rPr>
              <a:t>Sommaire</a:t>
            </a:r>
            <a:endParaRPr sz="3200" dirty="0">
              <a:solidFill>
                <a:srgbClr val="FFFFFF"/>
              </a:solidFill>
            </a:endParaRPr>
          </a:p>
        </p:txBody>
      </p:sp>
      <p:sp>
        <p:nvSpPr>
          <p:cNvPr id="366" name="Google Shape;366;p38"/>
          <p:cNvSpPr txBox="1">
            <a:spLocks noGrp="1"/>
          </p:cNvSpPr>
          <p:nvPr>
            <p:ph type="subTitle" idx="1"/>
          </p:nvPr>
        </p:nvSpPr>
        <p:spPr>
          <a:xfrm>
            <a:off x="1828375" y="1931898"/>
            <a:ext cx="24141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Rappel des objectifs</a:t>
            </a:r>
            <a:endParaRPr dirty="0"/>
          </a:p>
        </p:txBody>
      </p:sp>
      <p:sp>
        <p:nvSpPr>
          <p:cNvPr id="367" name="Google Shape;367;p38"/>
          <p:cNvSpPr txBox="1">
            <a:spLocks noGrp="1"/>
          </p:cNvSpPr>
          <p:nvPr>
            <p:ph type="title" idx="3"/>
          </p:nvPr>
        </p:nvSpPr>
        <p:spPr>
          <a:xfrm>
            <a:off x="1133856" y="1926816"/>
            <a:ext cx="5943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8" name="Google Shape;368;p38"/>
          <p:cNvSpPr txBox="1">
            <a:spLocks noGrp="1"/>
          </p:cNvSpPr>
          <p:nvPr>
            <p:ph type="subTitle" idx="4"/>
          </p:nvPr>
        </p:nvSpPr>
        <p:spPr>
          <a:xfrm>
            <a:off x="1828375" y="3396131"/>
            <a:ext cx="24141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Objectif du jour</a:t>
            </a:r>
            <a:endParaRPr dirty="0"/>
          </a:p>
        </p:txBody>
      </p:sp>
      <p:sp>
        <p:nvSpPr>
          <p:cNvPr id="370" name="Google Shape;370;p38"/>
          <p:cNvSpPr txBox="1">
            <a:spLocks noGrp="1"/>
          </p:cNvSpPr>
          <p:nvPr>
            <p:ph type="title" idx="6"/>
          </p:nvPr>
        </p:nvSpPr>
        <p:spPr>
          <a:xfrm>
            <a:off x="1133856" y="3396131"/>
            <a:ext cx="5943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71" name="Google Shape;371;p38"/>
          <p:cNvSpPr txBox="1">
            <a:spLocks noGrp="1"/>
          </p:cNvSpPr>
          <p:nvPr>
            <p:ph type="subTitle" idx="7"/>
          </p:nvPr>
        </p:nvSpPr>
        <p:spPr>
          <a:xfrm>
            <a:off x="5684225" y="1931898"/>
            <a:ext cx="24141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Objectifs réalisés</a:t>
            </a:r>
            <a:endParaRPr dirty="0"/>
          </a:p>
        </p:txBody>
      </p:sp>
      <p:sp>
        <p:nvSpPr>
          <p:cNvPr id="373" name="Google Shape;373;p38"/>
          <p:cNvSpPr txBox="1">
            <a:spLocks noGrp="1"/>
          </p:cNvSpPr>
          <p:nvPr>
            <p:ph type="title" idx="9"/>
          </p:nvPr>
        </p:nvSpPr>
        <p:spPr>
          <a:xfrm>
            <a:off x="4989706" y="1926816"/>
            <a:ext cx="5943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74" name="Google Shape;374;p38"/>
          <p:cNvSpPr txBox="1">
            <a:spLocks noGrp="1"/>
          </p:cNvSpPr>
          <p:nvPr>
            <p:ph type="subTitle" idx="13"/>
          </p:nvPr>
        </p:nvSpPr>
        <p:spPr>
          <a:xfrm>
            <a:off x="5811486" y="3396131"/>
            <a:ext cx="24141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Démonstration de l’appli</a:t>
            </a:r>
            <a:endParaRPr dirty="0"/>
          </a:p>
        </p:txBody>
      </p:sp>
      <p:sp>
        <p:nvSpPr>
          <p:cNvPr id="376" name="Google Shape;376;p38"/>
          <p:cNvSpPr txBox="1">
            <a:spLocks noGrp="1"/>
          </p:cNvSpPr>
          <p:nvPr>
            <p:ph type="title" idx="15"/>
          </p:nvPr>
        </p:nvSpPr>
        <p:spPr>
          <a:xfrm>
            <a:off x="4989706" y="3396131"/>
            <a:ext cx="5943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7"/>
          <p:cNvSpPr txBox="1">
            <a:spLocks noGrp="1"/>
          </p:cNvSpPr>
          <p:nvPr>
            <p:ph type="title" idx="2"/>
          </p:nvPr>
        </p:nvSpPr>
        <p:spPr>
          <a:xfrm>
            <a:off x="6013025" y="539988"/>
            <a:ext cx="2613900" cy="8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58" name="Google Shape;558;p47"/>
          <p:cNvSpPr txBox="1">
            <a:spLocks noGrp="1"/>
          </p:cNvSpPr>
          <p:nvPr>
            <p:ph type="title"/>
          </p:nvPr>
        </p:nvSpPr>
        <p:spPr>
          <a:xfrm>
            <a:off x="618125" y="2803825"/>
            <a:ext cx="5817600" cy="22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rgbClr val="FFFFFF"/>
                </a:solidFill>
              </a:rPr>
              <a:t>Rappel des objectifs</a:t>
            </a:r>
            <a:endParaRPr sz="5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A36420-B0EA-48B3-823C-7DD8703AD7D8}"/>
              </a:ext>
            </a:extLst>
          </p:cNvPr>
          <p:cNvSpPr/>
          <p:nvPr/>
        </p:nvSpPr>
        <p:spPr>
          <a:xfrm>
            <a:off x="320440" y="3710574"/>
            <a:ext cx="2441780" cy="65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Google Shape;611;p52">
            <a:extLst>
              <a:ext uri="{FF2B5EF4-FFF2-40B4-BE49-F238E27FC236}">
                <a16:creationId xmlns:a16="http://schemas.microsoft.com/office/drawing/2014/main" id="{2755D2FD-3DD7-4E85-989E-4EFE23678E1E}"/>
              </a:ext>
            </a:extLst>
          </p:cNvPr>
          <p:cNvSpPr/>
          <p:nvPr/>
        </p:nvSpPr>
        <p:spPr>
          <a:xfrm>
            <a:off x="1920944" y="1325636"/>
            <a:ext cx="2613590" cy="1449569"/>
          </a:xfrm>
          <a:custGeom>
            <a:avLst/>
            <a:gdLst/>
            <a:ahLst/>
            <a:cxnLst/>
            <a:rect l="l" t="t" r="r" b="b"/>
            <a:pathLst>
              <a:path w="280101" h="206595" extrusionOk="0">
                <a:moveTo>
                  <a:pt x="186094" y="1"/>
                </a:moveTo>
                <a:cubicBezTo>
                  <a:pt x="149627" y="1"/>
                  <a:pt x="115582" y="2125"/>
                  <a:pt x="96365" y="3609"/>
                </a:cubicBezTo>
                <a:cubicBezTo>
                  <a:pt x="85151" y="4427"/>
                  <a:pt x="75223" y="11435"/>
                  <a:pt x="70667" y="21714"/>
                </a:cubicBezTo>
                <a:cubicBezTo>
                  <a:pt x="56300" y="54303"/>
                  <a:pt x="51862" y="103245"/>
                  <a:pt x="51862" y="103245"/>
                </a:cubicBezTo>
                <a:lnTo>
                  <a:pt x="0" y="119597"/>
                </a:lnTo>
                <a:cubicBezTo>
                  <a:pt x="9461" y="130811"/>
                  <a:pt x="40882" y="138987"/>
                  <a:pt x="40882" y="138987"/>
                </a:cubicBezTo>
                <a:lnTo>
                  <a:pt x="40882" y="186644"/>
                </a:lnTo>
                <a:cubicBezTo>
                  <a:pt x="40882" y="193068"/>
                  <a:pt x="45204" y="198792"/>
                  <a:pt x="51395" y="200544"/>
                </a:cubicBezTo>
                <a:cubicBezTo>
                  <a:pt x="67746" y="205000"/>
                  <a:pt x="92480" y="206594"/>
                  <a:pt x="119480" y="206594"/>
                </a:cubicBezTo>
                <a:cubicBezTo>
                  <a:pt x="169630" y="206594"/>
                  <a:pt x="227595" y="201093"/>
                  <a:pt x="254169" y="198208"/>
                </a:cubicBezTo>
                <a:cubicBezTo>
                  <a:pt x="263397" y="197273"/>
                  <a:pt x="270873" y="190148"/>
                  <a:pt x="272391" y="181037"/>
                </a:cubicBezTo>
                <a:cubicBezTo>
                  <a:pt x="280100" y="132329"/>
                  <a:pt x="273092" y="47528"/>
                  <a:pt x="270172" y="16691"/>
                </a:cubicBezTo>
                <a:cubicBezTo>
                  <a:pt x="269471" y="9800"/>
                  <a:pt x="264098" y="4310"/>
                  <a:pt x="257206" y="3492"/>
                </a:cubicBezTo>
                <a:cubicBezTo>
                  <a:pt x="234775" y="907"/>
                  <a:pt x="209917" y="1"/>
                  <a:pt x="186094" y="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/>
          </a:p>
        </p:txBody>
      </p:sp>
      <p:sp>
        <p:nvSpPr>
          <p:cNvPr id="25" name="Google Shape;656;p55">
            <a:extLst>
              <a:ext uri="{FF2B5EF4-FFF2-40B4-BE49-F238E27FC236}">
                <a16:creationId xmlns:a16="http://schemas.microsoft.com/office/drawing/2014/main" id="{9886F4FC-8040-4561-9EB3-613915021EED}"/>
              </a:ext>
            </a:extLst>
          </p:cNvPr>
          <p:cNvSpPr/>
          <p:nvPr/>
        </p:nvSpPr>
        <p:spPr>
          <a:xfrm rot="402">
            <a:off x="339673" y="2050511"/>
            <a:ext cx="1535925" cy="347726"/>
          </a:xfrm>
          <a:custGeom>
            <a:avLst/>
            <a:gdLst/>
            <a:ahLst/>
            <a:cxnLst/>
            <a:rect l="l" t="t" r="r" b="b"/>
            <a:pathLst>
              <a:path w="71915" h="75347" extrusionOk="0">
                <a:moveTo>
                  <a:pt x="43260" y="0"/>
                </a:moveTo>
                <a:cubicBezTo>
                  <a:pt x="41503" y="0"/>
                  <a:pt x="39562" y="0"/>
                  <a:pt x="37714" y="93"/>
                </a:cubicBezTo>
                <a:cubicBezTo>
                  <a:pt x="27361" y="462"/>
                  <a:pt x="17101" y="2311"/>
                  <a:pt x="7210" y="5454"/>
                </a:cubicBezTo>
                <a:cubicBezTo>
                  <a:pt x="5916" y="5731"/>
                  <a:pt x="4622" y="6286"/>
                  <a:pt x="3605" y="7118"/>
                </a:cubicBezTo>
                <a:cubicBezTo>
                  <a:pt x="93" y="10260"/>
                  <a:pt x="0" y="15714"/>
                  <a:pt x="370" y="20151"/>
                </a:cubicBezTo>
                <a:cubicBezTo>
                  <a:pt x="925" y="26067"/>
                  <a:pt x="2034" y="31983"/>
                  <a:pt x="3698" y="37806"/>
                </a:cubicBezTo>
                <a:cubicBezTo>
                  <a:pt x="4437" y="40672"/>
                  <a:pt x="5362" y="43537"/>
                  <a:pt x="6009" y="46587"/>
                </a:cubicBezTo>
                <a:cubicBezTo>
                  <a:pt x="6378" y="49453"/>
                  <a:pt x="6656" y="52318"/>
                  <a:pt x="6656" y="55184"/>
                </a:cubicBezTo>
                <a:cubicBezTo>
                  <a:pt x="6748" y="56663"/>
                  <a:pt x="6840" y="58049"/>
                  <a:pt x="7118" y="59528"/>
                </a:cubicBezTo>
                <a:cubicBezTo>
                  <a:pt x="7395" y="61839"/>
                  <a:pt x="8042" y="64150"/>
                  <a:pt x="8966" y="66276"/>
                </a:cubicBezTo>
                <a:cubicBezTo>
                  <a:pt x="10353" y="69511"/>
                  <a:pt x="12849" y="72192"/>
                  <a:pt x="16084" y="73578"/>
                </a:cubicBezTo>
                <a:cubicBezTo>
                  <a:pt x="19195" y="74906"/>
                  <a:pt x="22602" y="75347"/>
                  <a:pt x="26075" y="75347"/>
                </a:cubicBezTo>
                <a:cubicBezTo>
                  <a:pt x="31063" y="75347"/>
                  <a:pt x="36187" y="74439"/>
                  <a:pt x="40764" y="73948"/>
                </a:cubicBezTo>
                <a:cubicBezTo>
                  <a:pt x="45016" y="73578"/>
                  <a:pt x="49268" y="73209"/>
                  <a:pt x="53520" y="73116"/>
                </a:cubicBezTo>
                <a:cubicBezTo>
                  <a:pt x="63041" y="73024"/>
                  <a:pt x="67478" y="63595"/>
                  <a:pt x="69326" y="55461"/>
                </a:cubicBezTo>
                <a:cubicBezTo>
                  <a:pt x="71915" y="44739"/>
                  <a:pt x="71730" y="33277"/>
                  <a:pt x="70990" y="22369"/>
                </a:cubicBezTo>
                <a:cubicBezTo>
                  <a:pt x="70713" y="18764"/>
                  <a:pt x="70343" y="15159"/>
                  <a:pt x="69789" y="11555"/>
                </a:cubicBezTo>
                <a:cubicBezTo>
                  <a:pt x="69511" y="9151"/>
                  <a:pt x="69419" y="3790"/>
                  <a:pt x="67293" y="2403"/>
                </a:cubicBezTo>
                <a:cubicBezTo>
                  <a:pt x="65814" y="1479"/>
                  <a:pt x="63780" y="1479"/>
                  <a:pt x="62116" y="1294"/>
                </a:cubicBezTo>
                <a:cubicBezTo>
                  <a:pt x="59990" y="925"/>
                  <a:pt x="57957" y="740"/>
                  <a:pt x="55831" y="555"/>
                </a:cubicBezTo>
                <a:cubicBezTo>
                  <a:pt x="51671" y="185"/>
                  <a:pt x="47419" y="0"/>
                  <a:pt x="4326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1"/>
          <p:cNvSpPr txBox="1">
            <a:spLocks noGrp="1"/>
          </p:cNvSpPr>
          <p:nvPr>
            <p:ph type="subTitle" idx="1"/>
          </p:nvPr>
        </p:nvSpPr>
        <p:spPr>
          <a:xfrm>
            <a:off x="421719" y="1979827"/>
            <a:ext cx="1314758" cy="428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Aft>
                <a:spcPts val="1600"/>
              </a:spcAft>
            </a:pPr>
            <a:r>
              <a:rPr lang="fr-FR" dirty="0"/>
              <a:t>     Nathan </a:t>
            </a:r>
          </a:p>
          <a:p>
            <a:pPr marL="0" indent="0">
              <a:lnSpc>
                <a:spcPct val="115000"/>
              </a:lnSpc>
              <a:spcAft>
                <a:spcPts val="1600"/>
              </a:spcAft>
            </a:pPr>
            <a:r>
              <a:rPr lang="fr-FR" dirty="0"/>
              <a:t> </a:t>
            </a:r>
            <a:endParaRPr lang="fr-FR" sz="1600" dirty="0">
              <a:solidFill>
                <a:schemeClr val="bg1"/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415" name="Google Shape;415;p41"/>
          <p:cNvGrpSpPr/>
          <p:nvPr/>
        </p:nvGrpSpPr>
        <p:grpSpPr>
          <a:xfrm>
            <a:off x="4846766" y="907306"/>
            <a:ext cx="2977381" cy="4236194"/>
            <a:chOff x="1954050" y="238150"/>
            <a:chExt cx="3678050" cy="5233100"/>
          </a:xfrm>
        </p:grpSpPr>
        <p:sp>
          <p:nvSpPr>
            <p:cNvPr id="416" name="Google Shape;416;p41"/>
            <p:cNvSpPr/>
            <p:nvPr/>
          </p:nvSpPr>
          <p:spPr>
            <a:xfrm>
              <a:off x="3648566" y="4098550"/>
              <a:ext cx="1506225" cy="1372700"/>
            </a:xfrm>
            <a:custGeom>
              <a:avLst/>
              <a:gdLst/>
              <a:ahLst/>
              <a:cxnLst/>
              <a:rect l="l" t="t" r="r" b="b"/>
              <a:pathLst>
                <a:path w="60249" h="54908" extrusionOk="0">
                  <a:moveTo>
                    <a:pt x="25273" y="0"/>
                  </a:moveTo>
                  <a:lnTo>
                    <a:pt x="25875" y="4212"/>
                  </a:lnTo>
                  <a:lnTo>
                    <a:pt x="1" y="4212"/>
                  </a:lnTo>
                  <a:lnTo>
                    <a:pt x="1" y="54907"/>
                  </a:lnTo>
                  <a:lnTo>
                    <a:pt x="60248" y="54907"/>
                  </a:lnTo>
                  <a:lnTo>
                    <a:pt x="602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3652025" y="1672850"/>
              <a:ext cx="1530650" cy="2636825"/>
            </a:xfrm>
            <a:custGeom>
              <a:avLst/>
              <a:gdLst/>
              <a:ahLst/>
              <a:cxnLst/>
              <a:rect l="l" t="t" r="r" b="b"/>
              <a:pathLst>
                <a:path w="61226" h="105473" extrusionOk="0">
                  <a:moveTo>
                    <a:pt x="28733" y="0"/>
                  </a:moveTo>
                  <a:cubicBezTo>
                    <a:pt x="18278" y="0"/>
                    <a:pt x="5266" y="5115"/>
                    <a:pt x="3160" y="15344"/>
                  </a:cubicBezTo>
                  <a:cubicBezTo>
                    <a:pt x="2633" y="17751"/>
                    <a:pt x="1" y="101240"/>
                    <a:pt x="1" y="101240"/>
                  </a:cubicBezTo>
                  <a:cubicBezTo>
                    <a:pt x="4841" y="104359"/>
                    <a:pt x="11920" y="105473"/>
                    <a:pt x="19562" y="105473"/>
                  </a:cubicBezTo>
                  <a:cubicBezTo>
                    <a:pt x="38641" y="105473"/>
                    <a:pt x="61226" y="98532"/>
                    <a:pt x="61226" y="98532"/>
                  </a:cubicBezTo>
                  <a:cubicBezTo>
                    <a:pt x="61226" y="98532"/>
                    <a:pt x="58744" y="19857"/>
                    <a:pt x="55735" y="13389"/>
                  </a:cubicBezTo>
                  <a:cubicBezTo>
                    <a:pt x="49643" y="0"/>
                    <a:pt x="31666" y="0"/>
                    <a:pt x="28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3915300" y="238150"/>
              <a:ext cx="936375" cy="931150"/>
            </a:xfrm>
            <a:custGeom>
              <a:avLst/>
              <a:gdLst/>
              <a:ahLst/>
              <a:cxnLst/>
              <a:rect l="l" t="t" r="r" b="b"/>
              <a:pathLst>
                <a:path w="37455" h="37246" extrusionOk="0">
                  <a:moveTo>
                    <a:pt x="11099" y="0"/>
                  </a:moveTo>
                  <a:cubicBezTo>
                    <a:pt x="10635" y="0"/>
                    <a:pt x="10169" y="24"/>
                    <a:pt x="9703" y="74"/>
                  </a:cubicBezTo>
                  <a:cubicBezTo>
                    <a:pt x="7597" y="300"/>
                    <a:pt x="5641" y="1503"/>
                    <a:pt x="4438" y="3233"/>
                  </a:cubicBezTo>
                  <a:cubicBezTo>
                    <a:pt x="3309" y="4963"/>
                    <a:pt x="2933" y="7521"/>
                    <a:pt x="4287" y="9175"/>
                  </a:cubicBezTo>
                  <a:cubicBezTo>
                    <a:pt x="3535" y="9175"/>
                    <a:pt x="2783" y="9476"/>
                    <a:pt x="2256" y="10078"/>
                  </a:cubicBezTo>
                  <a:cubicBezTo>
                    <a:pt x="1805" y="10604"/>
                    <a:pt x="1429" y="11281"/>
                    <a:pt x="1203" y="12033"/>
                  </a:cubicBezTo>
                  <a:cubicBezTo>
                    <a:pt x="376" y="14816"/>
                    <a:pt x="75" y="17750"/>
                    <a:pt x="150" y="20683"/>
                  </a:cubicBezTo>
                  <a:cubicBezTo>
                    <a:pt x="0" y="22263"/>
                    <a:pt x="301" y="23917"/>
                    <a:pt x="1053" y="25422"/>
                  </a:cubicBezTo>
                  <a:cubicBezTo>
                    <a:pt x="3385" y="26324"/>
                    <a:pt x="5641" y="27603"/>
                    <a:pt x="7672" y="29107"/>
                  </a:cubicBezTo>
                  <a:cubicBezTo>
                    <a:pt x="12787" y="32793"/>
                    <a:pt x="18729" y="35049"/>
                    <a:pt x="24746" y="36855"/>
                  </a:cubicBezTo>
                  <a:cubicBezTo>
                    <a:pt x="25386" y="37111"/>
                    <a:pt x="26075" y="37246"/>
                    <a:pt x="26772" y="37246"/>
                  </a:cubicBezTo>
                  <a:cubicBezTo>
                    <a:pt x="27302" y="37246"/>
                    <a:pt x="27836" y="37168"/>
                    <a:pt x="28356" y="37005"/>
                  </a:cubicBezTo>
                  <a:cubicBezTo>
                    <a:pt x="29033" y="36704"/>
                    <a:pt x="29559" y="36253"/>
                    <a:pt x="30011" y="35726"/>
                  </a:cubicBezTo>
                  <a:cubicBezTo>
                    <a:pt x="32944" y="32266"/>
                    <a:pt x="34674" y="28054"/>
                    <a:pt x="36254" y="23842"/>
                  </a:cubicBezTo>
                  <a:cubicBezTo>
                    <a:pt x="36780" y="22639"/>
                    <a:pt x="37081" y="21435"/>
                    <a:pt x="37231" y="20232"/>
                  </a:cubicBezTo>
                  <a:cubicBezTo>
                    <a:pt x="37454" y="16441"/>
                    <a:pt x="34445" y="13311"/>
                    <a:pt x="30744" y="13311"/>
                  </a:cubicBezTo>
                  <a:cubicBezTo>
                    <a:pt x="30700" y="13311"/>
                    <a:pt x="30656" y="13311"/>
                    <a:pt x="30612" y="13312"/>
                  </a:cubicBezTo>
                  <a:cubicBezTo>
                    <a:pt x="27529" y="7445"/>
                    <a:pt x="22188" y="2932"/>
                    <a:pt x="15870" y="826"/>
                  </a:cubicBezTo>
                  <a:cubicBezTo>
                    <a:pt x="14348" y="299"/>
                    <a:pt x="12733" y="0"/>
                    <a:pt x="11099" y="0"/>
                  </a:cubicBezTo>
                  <a:close/>
                </a:path>
              </a:pathLst>
            </a:custGeom>
            <a:solidFill>
              <a:srgbClr val="16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3832550" y="524125"/>
              <a:ext cx="923300" cy="1307300"/>
            </a:xfrm>
            <a:custGeom>
              <a:avLst/>
              <a:gdLst/>
              <a:ahLst/>
              <a:cxnLst/>
              <a:rect l="l" t="t" r="r" b="b"/>
              <a:pathLst>
                <a:path w="36932" h="52292" extrusionOk="0">
                  <a:moveTo>
                    <a:pt x="17778" y="1"/>
                  </a:moveTo>
                  <a:cubicBezTo>
                    <a:pt x="11397" y="1"/>
                    <a:pt x="7056" y="4236"/>
                    <a:pt x="5792" y="7815"/>
                  </a:cubicBezTo>
                  <a:cubicBezTo>
                    <a:pt x="3536" y="14585"/>
                    <a:pt x="1" y="28951"/>
                    <a:pt x="2107" y="35043"/>
                  </a:cubicBezTo>
                  <a:cubicBezTo>
                    <a:pt x="3837" y="39932"/>
                    <a:pt x="10832" y="40459"/>
                    <a:pt x="14216" y="41361"/>
                  </a:cubicBezTo>
                  <a:lnTo>
                    <a:pt x="14367" y="41361"/>
                  </a:lnTo>
                  <a:cubicBezTo>
                    <a:pt x="14968" y="41512"/>
                    <a:pt x="15495" y="41737"/>
                    <a:pt x="15946" y="42189"/>
                  </a:cubicBezTo>
                  <a:cubicBezTo>
                    <a:pt x="16623" y="43091"/>
                    <a:pt x="16924" y="44219"/>
                    <a:pt x="16999" y="45348"/>
                  </a:cubicBezTo>
                  <a:cubicBezTo>
                    <a:pt x="17150" y="46701"/>
                    <a:pt x="16999" y="48131"/>
                    <a:pt x="16548" y="49409"/>
                  </a:cubicBezTo>
                  <a:cubicBezTo>
                    <a:pt x="16104" y="50446"/>
                    <a:pt x="20289" y="52291"/>
                    <a:pt x="24368" y="52291"/>
                  </a:cubicBezTo>
                  <a:cubicBezTo>
                    <a:pt x="26506" y="52291"/>
                    <a:pt x="28614" y="51784"/>
                    <a:pt x="30011" y="50387"/>
                  </a:cubicBezTo>
                  <a:cubicBezTo>
                    <a:pt x="30011" y="50387"/>
                    <a:pt x="32794" y="28198"/>
                    <a:pt x="34825" y="15863"/>
                  </a:cubicBezTo>
                  <a:cubicBezTo>
                    <a:pt x="36931" y="3377"/>
                    <a:pt x="27830" y="895"/>
                    <a:pt x="19180" y="68"/>
                  </a:cubicBezTo>
                  <a:cubicBezTo>
                    <a:pt x="18703" y="23"/>
                    <a:pt x="18235" y="1"/>
                    <a:pt x="17778" y="1"/>
                  </a:cubicBezTo>
                  <a:close/>
                </a:path>
              </a:pathLst>
            </a:custGeom>
            <a:solidFill>
              <a:srgbClr val="FCC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4026225" y="493100"/>
              <a:ext cx="750925" cy="611200"/>
            </a:xfrm>
            <a:custGeom>
              <a:avLst/>
              <a:gdLst/>
              <a:ahLst/>
              <a:cxnLst/>
              <a:rect l="l" t="t" r="r" b="b"/>
              <a:pathLst>
                <a:path w="30037" h="24448" extrusionOk="0">
                  <a:moveTo>
                    <a:pt x="10533" y="0"/>
                  </a:moveTo>
                  <a:cubicBezTo>
                    <a:pt x="6725" y="0"/>
                    <a:pt x="2966" y="805"/>
                    <a:pt x="1" y="2964"/>
                  </a:cubicBezTo>
                  <a:cubicBezTo>
                    <a:pt x="1" y="2964"/>
                    <a:pt x="5867" y="11012"/>
                    <a:pt x="21211" y="11087"/>
                  </a:cubicBezTo>
                  <a:cubicBezTo>
                    <a:pt x="21211" y="11087"/>
                    <a:pt x="21287" y="23272"/>
                    <a:pt x="24897" y="24400"/>
                  </a:cubicBezTo>
                  <a:cubicBezTo>
                    <a:pt x="25006" y="24432"/>
                    <a:pt x="25114" y="24448"/>
                    <a:pt x="25220" y="24448"/>
                  </a:cubicBezTo>
                  <a:cubicBezTo>
                    <a:pt x="28600" y="24448"/>
                    <a:pt x="30036" y="8591"/>
                    <a:pt x="28432" y="5747"/>
                  </a:cubicBezTo>
                  <a:cubicBezTo>
                    <a:pt x="27299" y="3790"/>
                    <a:pt x="18799" y="0"/>
                    <a:pt x="10533" y="0"/>
                  </a:cubicBezTo>
                  <a:close/>
                </a:path>
              </a:pathLst>
            </a:custGeom>
            <a:solidFill>
              <a:srgbClr val="16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1"/>
            <p:cNvSpPr/>
            <p:nvPr/>
          </p:nvSpPr>
          <p:spPr>
            <a:xfrm>
              <a:off x="4146575" y="853000"/>
              <a:ext cx="73350" cy="40300"/>
            </a:xfrm>
            <a:custGeom>
              <a:avLst/>
              <a:gdLst/>
              <a:ahLst/>
              <a:cxnLst/>
              <a:rect l="l" t="t" r="r" b="b"/>
              <a:pathLst>
                <a:path w="2934" h="1612" extrusionOk="0">
                  <a:moveTo>
                    <a:pt x="301" y="0"/>
                  </a:moveTo>
                  <a:cubicBezTo>
                    <a:pt x="0" y="0"/>
                    <a:pt x="0" y="527"/>
                    <a:pt x="301" y="527"/>
                  </a:cubicBezTo>
                  <a:cubicBezTo>
                    <a:pt x="371" y="521"/>
                    <a:pt x="441" y="517"/>
                    <a:pt x="511" y="517"/>
                  </a:cubicBezTo>
                  <a:cubicBezTo>
                    <a:pt x="1266" y="517"/>
                    <a:pt x="2001" y="885"/>
                    <a:pt x="2483" y="1505"/>
                  </a:cubicBezTo>
                  <a:cubicBezTo>
                    <a:pt x="2536" y="1558"/>
                    <a:pt x="2627" y="1611"/>
                    <a:pt x="2702" y="1611"/>
                  </a:cubicBezTo>
                  <a:cubicBezTo>
                    <a:pt x="2733" y="1611"/>
                    <a:pt x="2761" y="1602"/>
                    <a:pt x="2783" y="1580"/>
                  </a:cubicBezTo>
                  <a:cubicBezTo>
                    <a:pt x="2934" y="1505"/>
                    <a:pt x="2934" y="1354"/>
                    <a:pt x="2859" y="1279"/>
                  </a:cubicBezTo>
                  <a:cubicBezTo>
                    <a:pt x="2257" y="452"/>
                    <a:pt x="1279" y="0"/>
                    <a:pt x="301" y="0"/>
                  </a:cubicBezTo>
                  <a:close/>
                </a:path>
              </a:pathLst>
            </a:custGeom>
            <a:solidFill>
              <a:srgbClr val="16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3982150" y="831925"/>
              <a:ext cx="85475" cy="25875"/>
            </a:xfrm>
            <a:custGeom>
              <a:avLst/>
              <a:gdLst/>
              <a:ahLst/>
              <a:cxnLst/>
              <a:rect l="l" t="t" r="r" b="b"/>
              <a:pathLst>
                <a:path w="3419" h="1035" extrusionOk="0">
                  <a:moveTo>
                    <a:pt x="1990" y="0"/>
                  </a:moveTo>
                  <a:cubicBezTo>
                    <a:pt x="1323" y="0"/>
                    <a:pt x="675" y="217"/>
                    <a:pt x="184" y="618"/>
                  </a:cubicBezTo>
                  <a:cubicBezTo>
                    <a:pt x="1" y="801"/>
                    <a:pt x="116" y="1034"/>
                    <a:pt x="286" y="1034"/>
                  </a:cubicBezTo>
                  <a:cubicBezTo>
                    <a:pt x="325" y="1034"/>
                    <a:pt x="368" y="1022"/>
                    <a:pt x="410" y="994"/>
                  </a:cubicBezTo>
                  <a:cubicBezTo>
                    <a:pt x="865" y="629"/>
                    <a:pt x="1459" y="431"/>
                    <a:pt x="2040" y="431"/>
                  </a:cubicBezTo>
                  <a:cubicBezTo>
                    <a:pt x="2418" y="431"/>
                    <a:pt x="2791" y="515"/>
                    <a:pt x="3118" y="693"/>
                  </a:cubicBezTo>
                  <a:cubicBezTo>
                    <a:pt x="3158" y="713"/>
                    <a:pt x="3198" y="723"/>
                    <a:pt x="3236" y="723"/>
                  </a:cubicBezTo>
                  <a:cubicBezTo>
                    <a:pt x="3338" y="723"/>
                    <a:pt x="3418" y="653"/>
                    <a:pt x="3418" y="543"/>
                  </a:cubicBezTo>
                  <a:cubicBezTo>
                    <a:pt x="3418" y="467"/>
                    <a:pt x="3418" y="317"/>
                    <a:pt x="3343" y="317"/>
                  </a:cubicBezTo>
                  <a:cubicBezTo>
                    <a:pt x="2914" y="102"/>
                    <a:pt x="2448" y="0"/>
                    <a:pt x="1990" y="0"/>
                  </a:cubicBezTo>
                  <a:close/>
                </a:path>
              </a:pathLst>
            </a:custGeom>
            <a:solidFill>
              <a:srgbClr val="16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4064425" y="1234725"/>
              <a:ext cx="159200" cy="64525"/>
            </a:xfrm>
            <a:custGeom>
              <a:avLst/>
              <a:gdLst/>
              <a:ahLst/>
              <a:cxnLst/>
              <a:rect l="l" t="t" r="r" b="b"/>
              <a:pathLst>
                <a:path w="6368" h="2581" extrusionOk="0">
                  <a:moveTo>
                    <a:pt x="5659" y="1"/>
                  </a:moveTo>
                  <a:cubicBezTo>
                    <a:pt x="5574" y="1"/>
                    <a:pt x="5483" y="24"/>
                    <a:pt x="5392" y="75"/>
                  </a:cubicBezTo>
                  <a:cubicBezTo>
                    <a:pt x="4258" y="1010"/>
                    <a:pt x="2767" y="1530"/>
                    <a:pt x="1290" y="1530"/>
                  </a:cubicBezTo>
                  <a:cubicBezTo>
                    <a:pt x="1102" y="1530"/>
                    <a:pt x="915" y="1521"/>
                    <a:pt x="729" y="1504"/>
                  </a:cubicBezTo>
                  <a:cubicBezTo>
                    <a:pt x="706" y="1502"/>
                    <a:pt x="683" y="1501"/>
                    <a:pt x="661" y="1501"/>
                  </a:cubicBezTo>
                  <a:cubicBezTo>
                    <a:pt x="48" y="1501"/>
                    <a:pt x="0" y="2485"/>
                    <a:pt x="654" y="2557"/>
                  </a:cubicBezTo>
                  <a:cubicBezTo>
                    <a:pt x="852" y="2573"/>
                    <a:pt x="1048" y="2580"/>
                    <a:pt x="1244" y="2580"/>
                  </a:cubicBezTo>
                  <a:cubicBezTo>
                    <a:pt x="2986" y="2580"/>
                    <a:pt x="4642" y="1985"/>
                    <a:pt x="5994" y="903"/>
                  </a:cubicBezTo>
                  <a:cubicBezTo>
                    <a:pt x="6368" y="529"/>
                    <a:pt x="6071" y="1"/>
                    <a:pt x="5659" y="1"/>
                  </a:cubicBezTo>
                  <a:close/>
                </a:path>
              </a:pathLst>
            </a:custGeom>
            <a:solidFill>
              <a:srgbClr val="16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1"/>
            <p:cNvSpPr/>
            <p:nvPr/>
          </p:nvSpPr>
          <p:spPr>
            <a:xfrm>
              <a:off x="4129075" y="946300"/>
              <a:ext cx="70175" cy="53400"/>
            </a:xfrm>
            <a:custGeom>
              <a:avLst/>
              <a:gdLst/>
              <a:ahLst/>
              <a:cxnLst/>
              <a:rect l="l" t="t" r="r" b="b"/>
              <a:pathLst>
                <a:path w="2807" h="2136" extrusionOk="0">
                  <a:moveTo>
                    <a:pt x="1548" y="1"/>
                  </a:moveTo>
                  <a:cubicBezTo>
                    <a:pt x="1269" y="1"/>
                    <a:pt x="1001" y="86"/>
                    <a:pt x="776" y="255"/>
                  </a:cubicBezTo>
                  <a:cubicBezTo>
                    <a:pt x="475" y="556"/>
                    <a:pt x="249" y="857"/>
                    <a:pt x="99" y="1233"/>
                  </a:cubicBezTo>
                  <a:cubicBezTo>
                    <a:pt x="0" y="1380"/>
                    <a:pt x="127" y="1528"/>
                    <a:pt x="248" y="1528"/>
                  </a:cubicBezTo>
                  <a:cubicBezTo>
                    <a:pt x="312" y="1528"/>
                    <a:pt x="374" y="1487"/>
                    <a:pt x="400" y="1383"/>
                  </a:cubicBezTo>
                  <a:cubicBezTo>
                    <a:pt x="597" y="1055"/>
                    <a:pt x="966" y="439"/>
                    <a:pt x="1457" y="439"/>
                  </a:cubicBezTo>
                  <a:cubicBezTo>
                    <a:pt x="1528" y="439"/>
                    <a:pt x="1602" y="452"/>
                    <a:pt x="1678" y="480"/>
                  </a:cubicBezTo>
                  <a:cubicBezTo>
                    <a:pt x="2280" y="706"/>
                    <a:pt x="2355" y="1458"/>
                    <a:pt x="2355" y="1910"/>
                  </a:cubicBezTo>
                  <a:cubicBezTo>
                    <a:pt x="2355" y="2060"/>
                    <a:pt x="2506" y="2135"/>
                    <a:pt x="2581" y="2135"/>
                  </a:cubicBezTo>
                  <a:cubicBezTo>
                    <a:pt x="2731" y="2135"/>
                    <a:pt x="2806" y="2060"/>
                    <a:pt x="2806" y="1910"/>
                  </a:cubicBezTo>
                  <a:cubicBezTo>
                    <a:pt x="2806" y="1534"/>
                    <a:pt x="2731" y="1082"/>
                    <a:pt x="2581" y="706"/>
                  </a:cubicBezTo>
                  <a:cubicBezTo>
                    <a:pt x="2430" y="405"/>
                    <a:pt x="2130" y="180"/>
                    <a:pt x="1829" y="29"/>
                  </a:cubicBezTo>
                  <a:cubicBezTo>
                    <a:pt x="1735" y="10"/>
                    <a:pt x="1641" y="1"/>
                    <a:pt x="1548" y="1"/>
                  </a:cubicBezTo>
                  <a:close/>
                </a:path>
              </a:pathLst>
            </a:custGeom>
            <a:solidFill>
              <a:srgbClr val="16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3982200" y="928225"/>
              <a:ext cx="70375" cy="52675"/>
            </a:xfrm>
            <a:custGeom>
              <a:avLst/>
              <a:gdLst/>
              <a:ahLst/>
              <a:cxnLst/>
              <a:rect l="l" t="t" r="r" b="b"/>
              <a:pathLst>
                <a:path w="2815" h="2107" extrusionOk="0">
                  <a:moveTo>
                    <a:pt x="1464" y="0"/>
                  </a:moveTo>
                  <a:cubicBezTo>
                    <a:pt x="1219" y="0"/>
                    <a:pt x="984" y="100"/>
                    <a:pt x="784" y="301"/>
                  </a:cubicBezTo>
                  <a:cubicBezTo>
                    <a:pt x="483" y="527"/>
                    <a:pt x="257" y="827"/>
                    <a:pt x="107" y="1203"/>
                  </a:cubicBezTo>
                  <a:cubicBezTo>
                    <a:pt x="1" y="1363"/>
                    <a:pt x="158" y="1523"/>
                    <a:pt x="312" y="1523"/>
                  </a:cubicBezTo>
                  <a:cubicBezTo>
                    <a:pt x="376" y="1523"/>
                    <a:pt x="439" y="1495"/>
                    <a:pt x="483" y="1429"/>
                  </a:cubicBezTo>
                  <a:cubicBezTo>
                    <a:pt x="680" y="1035"/>
                    <a:pt x="1050" y="410"/>
                    <a:pt x="1542" y="410"/>
                  </a:cubicBezTo>
                  <a:cubicBezTo>
                    <a:pt x="1613" y="410"/>
                    <a:pt x="1686" y="423"/>
                    <a:pt x="1762" y="451"/>
                  </a:cubicBezTo>
                  <a:cubicBezTo>
                    <a:pt x="2288" y="677"/>
                    <a:pt x="2439" y="1429"/>
                    <a:pt x="2439" y="1956"/>
                  </a:cubicBezTo>
                  <a:cubicBezTo>
                    <a:pt x="2439" y="2031"/>
                    <a:pt x="2514" y="2106"/>
                    <a:pt x="2664" y="2106"/>
                  </a:cubicBezTo>
                  <a:cubicBezTo>
                    <a:pt x="2740" y="2106"/>
                    <a:pt x="2815" y="2031"/>
                    <a:pt x="2815" y="1956"/>
                  </a:cubicBezTo>
                  <a:cubicBezTo>
                    <a:pt x="2815" y="1504"/>
                    <a:pt x="2740" y="1128"/>
                    <a:pt x="2589" y="752"/>
                  </a:cubicBezTo>
                  <a:cubicBezTo>
                    <a:pt x="2439" y="376"/>
                    <a:pt x="2138" y="150"/>
                    <a:pt x="1837" y="75"/>
                  </a:cubicBezTo>
                  <a:cubicBezTo>
                    <a:pt x="1712" y="25"/>
                    <a:pt x="1586" y="0"/>
                    <a:pt x="1464" y="0"/>
                  </a:cubicBezTo>
                  <a:close/>
                </a:path>
              </a:pathLst>
            </a:custGeom>
            <a:solidFill>
              <a:srgbClr val="16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1"/>
            <p:cNvSpPr/>
            <p:nvPr/>
          </p:nvSpPr>
          <p:spPr>
            <a:xfrm>
              <a:off x="4522650" y="1030275"/>
              <a:ext cx="285850" cy="291025"/>
            </a:xfrm>
            <a:custGeom>
              <a:avLst/>
              <a:gdLst/>
              <a:ahLst/>
              <a:cxnLst/>
              <a:rect l="l" t="t" r="r" b="b"/>
              <a:pathLst>
                <a:path w="11434" h="11641" extrusionOk="0">
                  <a:moveTo>
                    <a:pt x="7533" y="0"/>
                  </a:moveTo>
                  <a:cubicBezTo>
                    <a:pt x="6435" y="0"/>
                    <a:pt x="5327" y="353"/>
                    <a:pt x="4438" y="1033"/>
                  </a:cubicBezTo>
                  <a:cubicBezTo>
                    <a:pt x="3536" y="1559"/>
                    <a:pt x="2859" y="2387"/>
                    <a:pt x="2257" y="3214"/>
                  </a:cubicBezTo>
                  <a:cubicBezTo>
                    <a:pt x="828" y="5546"/>
                    <a:pt x="0" y="9231"/>
                    <a:pt x="2708" y="11036"/>
                  </a:cubicBezTo>
                  <a:cubicBezTo>
                    <a:pt x="3320" y="11460"/>
                    <a:pt x="3990" y="11640"/>
                    <a:pt x="4669" y="11640"/>
                  </a:cubicBezTo>
                  <a:cubicBezTo>
                    <a:pt x="6160" y="11640"/>
                    <a:pt x="7692" y="10768"/>
                    <a:pt x="8725" y="9682"/>
                  </a:cubicBezTo>
                  <a:cubicBezTo>
                    <a:pt x="9478" y="8855"/>
                    <a:pt x="10079" y="7877"/>
                    <a:pt x="10606" y="6899"/>
                  </a:cubicBezTo>
                  <a:cubicBezTo>
                    <a:pt x="11057" y="5922"/>
                    <a:pt x="11358" y="4869"/>
                    <a:pt x="11433" y="3816"/>
                  </a:cubicBezTo>
                  <a:cubicBezTo>
                    <a:pt x="11433" y="2161"/>
                    <a:pt x="10455" y="732"/>
                    <a:pt x="8951" y="205"/>
                  </a:cubicBezTo>
                  <a:cubicBezTo>
                    <a:pt x="8493" y="68"/>
                    <a:pt x="8014" y="0"/>
                    <a:pt x="7533" y="0"/>
                  </a:cubicBezTo>
                  <a:close/>
                </a:path>
              </a:pathLst>
            </a:custGeom>
            <a:solidFill>
              <a:srgbClr val="FCC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1954050" y="1293800"/>
              <a:ext cx="524650" cy="719425"/>
            </a:xfrm>
            <a:custGeom>
              <a:avLst/>
              <a:gdLst/>
              <a:ahLst/>
              <a:cxnLst/>
              <a:rect l="l" t="t" r="r" b="b"/>
              <a:pathLst>
                <a:path w="20986" h="28777" extrusionOk="0">
                  <a:moveTo>
                    <a:pt x="2099" y="1"/>
                  </a:moveTo>
                  <a:cubicBezTo>
                    <a:pt x="1958" y="1"/>
                    <a:pt x="1834" y="39"/>
                    <a:pt x="1731" y="119"/>
                  </a:cubicBezTo>
                  <a:cubicBezTo>
                    <a:pt x="1" y="1473"/>
                    <a:pt x="6845" y="12755"/>
                    <a:pt x="6845" y="12755"/>
                  </a:cubicBezTo>
                  <a:cubicBezTo>
                    <a:pt x="6845" y="12755"/>
                    <a:pt x="2859" y="19149"/>
                    <a:pt x="2483" y="20803"/>
                  </a:cubicBezTo>
                  <a:cubicBezTo>
                    <a:pt x="2182" y="22383"/>
                    <a:pt x="9779" y="28776"/>
                    <a:pt x="9779" y="28776"/>
                  </a:cubicBezTo>
                  <a:lnTo>
                    <a:pt x="20986" y="23586"/>
                  </a:lnTo>
                  <a:cubicBezTo>
                    <a:pt x="20986" y="23586"/>
                    <a:pt x="17902" y="6588"/>
                    <a:pt x="15721" y="6513"/>
                  </a:cubicBezTo>
                  <a:cubicBezTo>
                    <a:pt x="15711" y="6512"/>
                    <a:pt x="15702" y="6512"/>
                    <a:pt x="15693" y="6512"/>
                  </a:cubicBezTo>
                  <a:cubicBezTo>
                    <a:pt x="14059" y="6512"/>
                    <a:pt x="13465" y="13057"/>
                    <a:pt x="13540" y="13132"/>
                  </a:cubicBezTo>
                  <a:cubicBezTo>
                    <a:pt x="13540" y="13132"/>
                    <a:pt x="13540" y="13133"/>
                    <a:pt x="13540" y="13133"/>
                  </a:cubicBezTo>
                  <a:cubicBezTo>
                    <a:pt x="13516" y="13133"/>
                    <a:pt x="4724" y="1"/>
                    <a:pt x="2099" y="1"/>
                  </a:cubicBezTo>
                  <a:close/>
                </a:path>
              </a:pathLst>
            </a:custGeom>
            <a:solidFill>
              <a:srgbClr val="FCC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2174075" y="1751825"/>
              <a:ext cx="1696100" cy="1426450"/>
            </a:xfrm>
            <a:custGeom>
              <a:avLst/>
              <a:gdLst/>
              <a:ahLst/>
              <a:cxnLst/>
              <a:rect l="l" t="t" r="r" b="b"/>
              <a:pathLst>
                <a:path w="67844" h="57058" extrusionOk="0">
                  <a:moveTo>
                    <a:pt x="12185" y="0"/>
                  </a:moveTo>
                  <a:cubicBezTo>
                    <a:pt x="12185" y="0"/>
                    <a:pt x="1203" y="5190"/>
                    <a:pt x="0" y="11884"/>
                  </a:cubicBezTo>
                  <a:cubicBezTo>
                    <a:pt x="0" y="11884"/>
                    <a:pt x="27679" y="55885"/>
                    <a:pt x="36479" y="57014"/>
                  </a:cubicBezTo>
                  <a:cubicBezTo>
                    <a:pt x="36712" y="57043"/>
                    <a:pt x="36964" y="57058"/>
                    <a:pt x="37233" y="57058"/>
                  </a:cubicBezTo>
                  <a:cubicBezTo>
                    <a:pt x="45125" y="57058"/>
                    <a:pt x="67844" y="44678"/>
                    <a:pt x="67844" y="44678"/>
                  </a:cubicBezTo>
                  <a:lnTo>
                    <a:pt x="66791" y="4363"/>
                  </a:lnTo>
                  <a:cubicBezTo>
                    <a:pt x="57239" y="13464"/>
                    <a:pt x="40767" y="31666"/>
                    <a:pt x="39488" y="31666"/>
                  </a:cubicBezTo>
                  <a:cubicBezTo>
                    <a:pt x="38360" y="31666"/>
                    <a:pt x="12185" y="0"/>
                    <a:pt x="12185" y="0"/>
                  </a:cubicBezTo>
                  <a:close/>
                </a:path>
              </a:pathLst>
            </a:custGeom>
            <a:solidFill>
              <a:srgbClr val="EE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4353425" y="1830800"/>
              <a:ext cx="169250" cy="148575"/>
            </a:xfrm>
            <a:custGeom>
              <a:avLst/>
              <a:gdLst/>
              <a:ahLst/>
              <a:cxnLst/>
              <a:rect l="l" t="t" r="r" b="b"/>
              <a:pathLst>
                <a:path w="6770" h="5943" extrusionOk="0">
                  <a:moveTo>
                    <a:pt x="3310" y="0"/>
                  </a:moveTo>
                  <a:lnTo>
                    <a:pt x="0" y="2332"/>
                  </a:lnTo>
                  <a:lnTo>
                    <a:pt x="3310" y="5942"/>
                  </a:lnTo>
                  <a:lnTo>
                    <a:pt x="6769" y="2483"/>
                  </a:lnTo>
                  <a:lnTo>
                    <a:pt x="33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4280075" y="1915425"/>
              <a:ext cx="274575" cy="1265525"/>
            </a:xfrm>
            <a:custGeom>
              <a:avLst/>
              <a:gdLst/>
              <a:ahLst/>
              <a:cxnLst/>
              <a:rect l="l" t="t" r="r" b="b"/>
              <a:pathLst>
                <a:path w="10983" h="50621" extrusionOk="0">
                  <a:moveTo>
                    <a:pt x="5191" y="0"/>
                  </a:moveTo>
                  <a:lnTo>
                    <a:pt x="1" y="43023"/>
                  </a:lnTo>
                  <a:lnTo>
                    <a:pt x="5341" y="50620"/>
                  </a:lnTo>
                  <a:lnTo>
                    <a:pt x="10982" y="43249"/>
                  </a:lnTo>
                  <a:lnTo>
                    <a:pt x="75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4436150" y="1697300"/>
              <a:ext cx="823625" cy="3465775"/>
            </a:xfrm>
            <a:custGeom>
              <a:avLst/>
              <a:gdLst/>
              <a:ahLst/>
              <a:cxnLst/>
              <a:rect l="l" t="t" r="r" b="b"/>
              <a:pathLst>
                <a:path w="32945" h="138631" extrusionOk="0">
                  <a:moveTo>
                    <a:pt x="6770" y="0"/>
                  </a:moveTo>
                  <a:lnTo>
                    <a:pt x="1" y="52726"/>
                  </a:lnTo>
                  <a:lnTo>
                    <a:pt x="2257" y="138622"/>
                  </a:lnTo>
                  <a:cubicBezTo>
                    <a:pt x="2257" y="138622"/>
                    <a:pt x="2772" y="138631"/>
                    <a:pt x="3674" y="138631"/>
                  </a:cubicBezTo>
                  <a:cubicBezTo>
                    <a:pt x="8725" y="138631"/>
                    <a:pt x="25925" y="138360"/>
                    <a:pt x="32945" y="134786"/>
                  </a:cubicBezTo>
                  <a:lnTo>
                    <a:pt x="29861" y="57615"/>
                  </a:lnTo>
                  <a:lnTo>
                    <a:pt x="22941" y="8725"/>
                  </a:lnTo>
                  <a:cubicBezTo>
                    <a:pt x="22941" y="8725"/>
                    <a:pt x="17751" y="2257"/>
                    <a:pt x="6770" y="0"/>
                  </a:cubicBezTo>
                  <a:close/>
                </a:path>
              </a:pathLst>
            </a:custGeom>
            <a:solidFill>
              <a:srgbClr val="EE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3582475" y="1682250"/>
              <a:ext cx="816100" cy="3477200"/>
            </a:xfrm>
            <a:custGeom>
              <a:avLst/>
              <a:gdLst/>
              <a:ahLst/>
              <a:cxnLst/>
              <a:rect l="l" t="t" r="r" b="b"/>
              <a:pathLst>
                <a:path w="32644" h="139088" extrusionOk="0">
                  <a:moveTo>
                    <a:pt x="27002" y="0"/>
                  </a:moveTo>
                  <a:cubicBezTo>
                    <a:pt x="14140" y="602"/>
                    <a:pt x="5942" y="11659"/>
                    <a:pt x="5942" y="11659"/>
                  </a:cubicBezTo>
                  <a:lnTo>
                    <a:pt x="0" y="132906"/>
                  </a:lnTo>
                  <a:cubicBezTo>
                    <a:pt x="10409" y="138654"/>
                    <a:pt x="23855" y="139087"/>
                    <a:pt x="27677" y="139087"/>
                  </a:cubicBezTo>
                  <a:cubicBezTo>
                    <a:pt x="28357" y="139087"/>
                    <a:pt x="28732" y="139074"/>
                    <a:pt x="28732" y="139074"/>
                  </a:cubicBezTo>
                  <a:lnTo>
                    <a:pt x="32643" y="53328"/>
                  </a:lnTo>
                  <a:lnTo>
                    <a:pt x="27002" y="0"/>
                  </a:lnTo>
                  <a:close/>
                </a:path>
              </a:pathLst>
            </a:custGeom>
            <a:solidFill>
              <a:srgbClr val="EE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4436150" y="1655925"/>
              <a:ext cx="223800" cy="323450"/>
            </a:xfrm>
            <a:custGeom>
              <a:avLst/>
              <a:gdLst/>
              <a:ahLst/>
              <a:cxnLst/>
              <a:rect l="l" t="t" r="r" b="b"/>
              <a:pathLst>
                <a:path w="8952" h="12938" extrusionOk="0">
                  <a:moveTo>
                    <a:pt x="6544" y="0"/>
                  </a:moveTo>
                  <a:lnTo>
                    <a:pt x="1" y="6995"/>
                  </a:lnTo>
                  <a:lnTo>
                    <a:pt x="6469" y="12937"/>
                  </a:lnTo>
                  <a:lnTo>
                    <a:pt x="8951" y="2031"/>
                  </a:lnTo>
                  <a:lnTo>
                    <a:pt x="6544" y="0"/>
                  </a:lnTo>
                  <a:close/>
                </a:path>
              </a:pathLst>
            </a:custGeom>
            <a:solidFill>
              <a:srgbClr val="A1B8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1"/>
            <p:cNvSpPr/>
            <p:nvPr/>
          </p:nvSpPr>
          <p:spPr>
            <a:xfrm>
              <a:off x="4197350" y="1650275"/>
              <a:ext cx="238825" cy="336625"/>
            </a:xfrm>
            <a:custGeom>
              <a:avLst/>
              <a:gdLst/>
              <a:ahLst/>
              <a:cxnLst/>
              <a:rect l="l" t="t" r="r" b="b"/>
              <a:pathLst>
                <a:path w="9553" h="13465" extrusionOk="0">
                  <a:moveTo>
                    <a:pt x="2332" y="1"/>
                  </a:moveTo>
                  <a:lnTo>
                    <a:pt x="0" y="1580"/>
                  </a:lnTo>
                  <a:lnTo>
                    <a:pt x="3310" y="13464"/>
                  </a:lnTo>
                  <a:lnTo>
                    <a:pt x="9553" y="7221"/>
                  </a:lnTo>
                  <a:lnTo>
                    <a:pt x="2332" y="1"/>
                  </a:lnTo>
                  <a:close/>
                </a:path>
              </a:pathLst>
            </a:custGeom>
            <a:solidFill>
              <a:srgbClr val="A1B8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4744525" y="1864650"/>
              <a:ext cx="887575" cy="2000750"/>
            </a:xfrm>
            <a:custGeom>
              <a:avLst/>
              <a:gdLst/>
              <a:ahLst/>
              <a:cxnLst/>
              <a:rect l="l" t="t" r="r" b="b"/>
              <a:pathLst>
                <a:path w="35503" h="80030" extrusionOk="0">
                  <a:moveTo>
                    <a:pt x="8350" y="0"/>
                  </a:moveTo>
                  <a:lnTo>
                    <a:pt x="8350" y="0"/>
                  </a:lnTo>
                  <a:cubicBezTo>
                    <a:pt x="8350" y="1"/>
                    <a:pt x="7673" y="17225"/>
                    <a:pt x="9327" y="27303"/>
                  </a:cubicBezTo>
                  <a:cubicBezTo>
                    <a:pt x="9327" y="27303"/>
                    <a:pt x="15946" y="36480"/>
                    <a:pt x="15946" y="36856"/>
                  </a:cubicBezTo>
                  <a:cubicBezTo>
                    <a:pt x="15946" y="37909"/>
                    <a:pt x="1" y="74539"/>
                    <a:pt x="1" y="74539"/>
                  </a:cubicBezTo>
                  <a:lnTo>
                    <a:pt x="11509" y="80029"/>
                  </a:lnTo>
                  <a:cubicBezTo>
                    <a:pt x="11509" y="80029"/>
                    <a:pt x="35502" y="50996"/>
                    <a:pt x="35051" y="39338"/>
                  </a:cubicBezTo>
                  <a:cubicBezTo>
                    <a:pt x="34374" y="21813"/>
                    <a:pt x="8350" y="1"/>
                    <a:pt x="8350" y="0"/>
                  </a:cubicBezTo>
                  <a:close/>
                </a:path>
              </a:pathLst>
            </a:custGeom>
            <a:solidFill>
              <a:srgbClr val="EE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41"/>
          <p:cNvSpPr txBox="1">
            <a:spLocks noGrp="1"/>
          </p:cNvSpPr>
          <p:nvPr>
            <p:ph type="title"/>
          </p:nvPr>
        </p:nvSpPr>
        <p:spPr>
          <a:xfrm>
            <a:off x="364855" y="115469"/>
            <a:ext cx="4401903" cy="6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Rappel des objectifs</a:t>
            </a:r>
            <a:endParaRPr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6E1D1E0-15E3-47F1-AB94-8F071F4756C6}"/>
              </a:ext>
            </a:extLst>
          </p:cNvPr>
          <p:cNvSpPr txBox="1"/>
          <p:nvPr/>
        </p:nvSpPr>
        <p:spPr>
          <a:xfrm>
            <a:off x="2511224" y="1656398"/>
            <a:ext cx="2046325" cy="1288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fr-FR" sz="1400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- </a:t>
            </a: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Réalisation du register lié à </a:t>
            </a:r>
            <a:b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</a:b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la base de données</a:t>
            </a:r>
          </a:p>
          <a:p>
            <a:pPr>
              <a:lnSpc>
                <a:spcPct val="115000"/>
              </a:lnSpc>
              <a:spcAft>
                <a:spcPts val="1600"/>
              </a:spcAft>
            </a:pPr>
            <a:endParaRPr lang="fr-FR" sz="1400" dirty="0">
              <a:solidFill>
                <a:schemeClr val="bg1"/>
              </a:solidFill>
              <a:latin typeface="Niramit" panose="020B0604020202020204" charset="-34"/>
              <a:cs typeface="Niramit" panose="020B0604020202020204" charset="-34"/>
            </a:endParaRPr>
          </a:p>
        </p:txBody>
      </p:sp>
      <p:sp>
        <p:nvSpPr>
          <p:cNvPr id="31" name="Google Shape;657;p55">
            <a:extLst>
              <a:ext uri="{FF2B5EF4-FFF2-40B4-BE49-F238E27FC236}">
                <a16:creationId xmlns:a16="http://schemas.microsoft.com/office/drawing/2014/main" id="{7B9750A9-347C-4479-9414-B6EA38115AAA}"/>
              </a:ext>
            </a:extLst>
          </p:cNvPr>
          <p:cNvSpPr/>
          <p:nvPr/>
        </p:nvSpPr>
        <p:spPr>
          <a:xfrm rot="21599598" flipH="1">
            <a:off x="2723275" y="3608364"/>
            <a:ext cx="1535925" cy="347726"/>
          </a:xfrm>
          <a:custGeom>
            <a:avLst/>
            <a:gdLst/>
            <a:ahLst/>
            <a:cxnLst/>
            <a:rect l="l" t="t" r="r" b="b"/>
            <a:pathLst>
              <a:path w="71915" h="75347" extrusionOk="0">
                <a:moveTo>
                  <a:pt x="43260" y="0"/>
                </a:moveTo>
                <a:cubicBezTo>
                  <a:pt x="41503" y="0"/>
                  <a:pt x="39562" y="0"/>
                  <a:pt x="37714" y="93"/>
                </a:cubicBezTo>
                <a:cubicBezTo>
                  <a:pt x="27361" y="462"/>
                  <a:pt x="17101" y="2311"/>
                  <a:pt x="7210" y="5454"/>
                </a:cubicBezTo>
                <a:cubicBezTo>
                  <a:pt x="5916" y="5731"/>
                  <a:pt x="4622" y="6286"/>
                  <a:pt x="3605" y="7118"/>
                </a:cubicBezTo>
                <a:cubicBezTo>
                  <a:pt x="93" y="10260"/>
                  <a:pt x="0" y="15714"/>
                  <a:pt x="370" y="20151"/>
                </a:cubicBezTo>
                <a:cubicBezTo>
                  <a:pt x="925" y="26067"/>
                  <a:pt x="2034" y="31983"/>
                  <a:pt x="3698" y="37806"/>
                </a:cubicBezTo>
                <a:cubicBezTo>
                  <a:pt x="4437" y="40672"/>
                  <a:pt x="5362" y="43537"/>
                  <a:pt x="6009" y="46587"/>
                </a:cubicBezTo>
                <a:cubicBezTo>
                  <a:pt x="6378" y="49453"/>
                  <a:pt x="6656" y="52318"/>
                  <a:pt x="6656" y="55184"/>
                </a:cubicBezTo>
                <a:cubicBezTo>
                  <a:pt x="6748" y="56663"/>
                  <a:pt x="6840" y="58049"/>
                  <a:pt x="7118" y="59528"/>
                </a:cubicBezTo>
                <a:cubicBezTo>
                  <a:pt x="7395" y="61839"/>
                  <a:pt x="8042" y="64150"/>
                  <a:pt x="8966" y="66276"/>
                </a:cubicBezTo>
                <a:cubicBezTo>
                  <a:pt x="10353" y="69511"/>
                  <a:pt x="12849" y="72192"/>
                  <a:pt x="16084" y="73578"/>
                </a:cubicBezTo>
                <a:cubicBezTo>
                  <a:pt x="19195" y="74906"/>
                  <a:pt x="22602" y="75347"/>
                  <a:pt x="26075" y="75347"/>
                </a:cubicBezTo>
                <a:cubicBezTo>
                  <a:pt x="31063" y="75347"/>
                  <a:pt x="36187" y="74439"/>
                  <a:pt x="40764" y="73948"/>
                </a:cubicBezTo>
                <a:cubicBezTo>
                  <a:pt x="45016" y="73578"/>
                  <a:pt x="49268" y="73209"/>
                  <a:pt x="53520" y="73116"/>
                </a:cubicBezTo>
                <a:cubicBezTo>
                  <a:pt x="63041" y="73024"/>
                  <a:pt x="67478" y="63595"/>
                  <a:pt x="69326" y="55461"/>
                </a:cubicBezTo>
                <a:cubicBezTo>
                  <a:pt x="71915" y="44739"/>
                  <a:pt x="71730" y="33277"/>
                  <a:pt x="70990" y="22369"/>
                </a:cubicBezTo>
                <a:cubicBezTo>
                  <a:pt x="70713" y="18764"/>
                  <a:pt x="70343" y="15159"/>
                  <a:pt x="69789" y="11555"/>
                </a:cubicBezTo>
                <a:cubicBezTo>
                  <a:pt x="69511" y="9151"/>
                  <a:pt x="69419" y="3790"/>
                  <a:pt x="67293" y="2403"/>
                </a:cubicBezTo>
                <a:cubicBezTo>
                  <a:pt x="65814" y="1479"/>
                  <a:pt x="63780" y="1479"/>
                  <a:pt x="62116" y="1294"/>
                </a:cubicBezTo>
                <a:cubicBezTo>
                  <a:pt x="59990" y="925"/>
                  <a:pt x="57957" y="740"/>
                  <a:pt x="55831" y="555"/>
                </a:cubicBezTo>
                <a:cubicBezTo>
                  <a:pt x="51671" y="185"/>
                  <a:pt x="47419" y="0"/>
                  <a:pt x="4326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7B06C27-18E6-4C46-94A8-6849D0202A5B}"/>
              </a:ext>
            </a:extLst>
          </p:cNvPr>
          <p:cNvSpPr txBox="1"/>
          <p:nvPr/>
        </p:nvSpPr>
        <p:spPr>
          <a:xfrm>
            <a:off x="3203022" y="3612950"/>
            <a:ext cx="5656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ramit"/>
                <a:cs typeface="Niramit"/>
                <a:sym typeface="Niramit"/>
              </a:rPr>
              <a:t>Noé</a:t>
            </a:r>
            <a:endParaRPr lang="fr-FR" dirty="0"/>
          </a:p>
        </p:txBody>
      </p:sp>
      <p:sp>
        <p:nvSpPr>
          <p:cNvPr id="37" name="Google Shape;614;p52">
            <a:extLst>
              <a:ext uri="{FF2B5EF4-FFF2-40B4-BE49-F238E27FC236}">
                <a16:creationId xmlns:a16="http://schemas.microsoft.com/office/drawing/2014/main" id="{08197097-1F71-47DA-96B2-821B03D51FA1}"/>
              </a:ext>
            </a:extLst>
          </p:cNvPr>
          <p:cNvSpPr/>
          <p:nvPr/>
        </p:nvSpPr>
        <p:spPr>
          <a:xfrm rot="10800000">
            <a:off x="99651" y="3250467"/>
            <a:ext cx="2441780" cy="1212196"/>
          </a:xfrm>
          <a:custGeom>
            <a:avLst/>
            <a:gdLst/>
            <a:ahLst/>
            <a:cxnLst/>
            <a:rect l="l" t="t" r="r" b="b"/>
            <a:pathLst>
              <a:path w="280101" h="206595" extrusionOk="0">
                <a:moveTo>
                  <a:pt x="186094" y="1"/>
                </a:moveTo>
                <a:cubicBezTo>
                  <a:pt x="149627" y="1"/>
                  <a:pt x="115582" y="2125"/>
                  <a:pt x="96365" y="3609"/>
                </a:cubicBezTo>
                <a:cubicBezTo>
                  <a:pt x="85151" y="4427"/>
                  <a:pt x="75223" y="11435"/>
                  <a:pt x="70667" y="21714"/>
                </a:cubicBezTo>
                <a:cubicBezTo>
                  <a:pt x="56300" y="54303"/>
                  <a:pt x="51862" y="103245"/>
                  <a:pt x="51862" y="103245"/>
                </a:cubicBezTo>
                <a:lnTo>
                  <a:pt x="0" y="119597"/>
                </a:lnTo>
                <a:cubicBezTo>
                  <a:pt x="9461" y="130811"/>
                  <a:pt x="40882" y="138987"/>
                  <a:pt x="40882" y="138987"/>
                </a:cubicBezTo>
                <a:lnTo>
                  <a:pt x="40882" y="186644"/>
                </a:lnTo>
                <a:cubicBezTo>
                  <a:pt x="40882" y="193068"/>
                  <a:pt x="45204" y="198792"/>
                  <a:pt x="51395" y="200544"/>
                </a:cubicBezTo>
                <a:cubicBezTo>
                  <a:pt x="67746" y="205000"/>
                  <a:pt x="92480" y="206594"/>
                  <a:pt x="119480" y="206594"/>
                </a:cubicBezTo>
                <a:cubicBezTo>
                  <a:pt x="169630" y="206594"/>
                  <a:pt x="227595" y="201093"/>
                  <a:pt x="254169" y="198208"/>
                </a:cubicBezTo>
                <a:cubicBezTo>
                  <a:pt x="263397" y="197273"/>
                  <a:pt x="270873" y="190148"/>
                  <a:pt x="272391" y="181037"/>
                </a:cubicBezTo>
                <a:cubicBezTo>
                  <a:pt x="280100" y="132329"/>
                  <a:pt x="273092" y="47528"/>
                  <a:pt x="270172" y="16691"/>
                </a:cubicBezTo>
                <a:cubicBezTo>
                  <a:pt x="269471" y="9800"/>
                  <a:pt x="264098" y="4310"/>
                  <a:pt x="257206" y="3492"/>
                </a:cubicBezTo>
                <a:cubicBezTo>
                  <a:pt x="234775" y="907"/>
                  <a:pt x="209917" y="1"/>
                  <a:pt x="1860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0B0FC5F-65AE-41C8-A799-24EEC10095F2}"/>
              </a:ext>
            </a:extLst>
          </p:cNvPr>
          <p:cNvSpPr txBox="1"/>
          <p:nvPr/>
        </p:nvSpPr>
        <p:spPr>
          <a:xfrm>
            <a:off x="77078" y="3418348"/>
            <a:ext cx="212157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Char char="-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ramit" panose="020B0604020202020204" charset="-34"/>
                <a:cs typeface="Niramit" panose="020B0604020202020204" charset="-34"/>
                <a:sym typeface="Niramit"/>
              </a:rPr>
              <a:t>Structure des pages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Char char="-"/>
              <a:tabLst/>
              <a:defRPr/>
            </a:pPr>
            <a:r>
              <a:rPr lang="fr-FR" dirty="0">
                <a:solidFill>
                  <a:srgbClr val="FFFFFF"/>
                </a:solidFill>
                <a:latin typeface="Niramit" panose="020B0604020202020204" charset="-34"/>
                <a:cs typeface="Niramit" panose="020B0604020202020204" charset="-34"/>
                <a:sym typeface="Niramit"/>
              </a:rPr>
              <a:t>Création des fonctions pour les succès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iramit" panose="020B0604020202020204" charset="-34"/>
              <a:cs typeface="Niramit" panose="020B0604020202020204" charset="-34"/>
              <a:sym typeface="Nirami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Char char="-"/>
              <a:tabLst/>
              <a:defRPr/>
            </a:pP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iramit" panose="020B0604020202020204" charset="-34"/>
              <a:cs typeface="Niramit" panose="020B0604020202020204" charset="-34"/>
              <a:sym typeface="Nirami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A36420-B0EA-48B3-823C-7DD8703AD7D8}"/>
              </a:ext>
            </a:extLst>
          </p:cNvPr>
          <p:cNvSpPr/>
          <p:nvPr/>
        </p:nvSpPr>
        <p:spPr>
          <a:xfrm>
            <a:off x="320440" y="3710574"/>
            <a:ext cx="2441780" cy="65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Google Shape;611;p52">
            <a:extLst>
              <a:ext uri="{FF2B5EF4-FFF2-40B4-BE49-F238E27FC236}">
                <a16:creationId xmlns:a16="http://schemas.microsoft.com/office/drawing/2014/main" id="{2755D2FD-3DD7-4E85-989E-4EFE23678E1E}"/>
              </a:ext>
            </a:extLst>
          </p:cNvPr>
          <p:cNvSpPr/>
          <p:nvPr/>
        </p:nvSpPr>
        <p:spPr>
          <a:xfrm>
            <a:off x="1920944" y="1325637"/>
            <a:ext cx="2660974" cy="1246114"/>
          </a:xfrm>
          <a:custGeom>
            <a:avLst/>
            <a:gdLst/>
            <a:ahLst/>
            <a:cxnLst/>
            <a:rect l="l" t="t" r="r" b="b"/>
            <a:pathLst>
              <a:path w="280101" h="206595" extrusionOk="0">
                <a:moveTo>
                  <a:pt x="186094" y="1"/>
                </a:moveTo>
                <a:cubicBezTo>
                  <a:pt x="149627" y="1"/>
                  <a:pt x="115582" y="2125"/>
                  <a:pt x="96365" y="3609"/>
                </a:cubicBezTo>
                <a:cubicBezTo>
                  <a:pt x="85151" y="4427"/>
                  <a:pt x="75223" y="11435"/>
                  <a:pt x="70667" y="21714"/>
                </a:cubicBezTo>
                <a:cubicBezTo>
                  <a:pt x="56300" y="54303"/>
                  <a:pt x="51862" y="103245"/>
                  <a:pt x="51862" y="103245"/>
                </a:cubicBezTo>
                <a:lnTo>
                  <a:pt x="0" y="119597"/>
                </a:lnTo>
                <a:cubicBezTo>
                  <a:pt x="9461" y="130811"/>
                  <a:pt x="40882" y="138987"/>
                  <a:pt x="40882" y="138987"/>
                </a:cubicBezTo>
                <a:lnTo>
                  <a:pt x="40882" y="186644"/>
                </a:lnTo>
                <a:cubicBezTo>
                  <a:pt x="40882" y="193068"/>
                  <a:pt x="45204" y="198792"/>
                  <a:pt x="51395" y="200544"/>
                </a:cubicBezTo>
                <a:cubicBezTo>
                  <a:pt x="67746" y="205000"/>
                  <a:pt x="92480" y="206594"/>
                  <a:pt x="119480" y="206594"/>
                </a:cubicBezTo>
                <a:cubicBezTo>
                  <a:pt x="169630" y="206594"/>
                  <a:pt x="227595" y="201093"/>
                  <a:pt x="254169" y="198208"/>
                </a:cubicBezTo>
                <a:cubicBezTo>
                  <a:pt x="263397" y="197273"/>
                  <a:pt x="270873" y="190148"/>
                  <a:pt x="272391" y="181037"/>
                </a:cubicBezTo>
                <a:cubicBezTo>
                  <a:pt x="280100" y="132329"/>
                  <a:pt x="273092" y="47528"/>
                  <a:pt x="270172" y="16691"/>
                </a:cubicBezTo>
                <a:cubicBezTo>
                  <a:pt x="269471" y="9800"/>
                  <a:pt x="264098" y="4310"/>
                  <a:pt x="257206" y="3492"/>
                </a:cubicBezTo>
                <a:cubicBezTo>
                  <a:pt x="234775" y="907"/>
                  <a:pt x="209917" y="1"/>
                  <a:pt x="186094" y="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/>
          </a:p>
        </p:txBody>
      </p:sp>
      <p:sp>
        <p:nvSpPr>
          <p:cNvPr id="25" name="Google Shape;656;p55">
            <a:extLst>
              <a:ext uri="{FF2B5EF4-FFF2-40B4-BE49-F238E27FC236}">
                <a16:creationId xmlns:a16="http://schemas.microsoft.com/office/drawing/2014/main" id="{9886F4FC-8040-4561-9EB3-613915021EED}"/>
              </a:ext>
            </a:extLst>
          </p:cNvPr>
          <p:cNvSpPr/>
          <p:nvPr/>
        </p:nvSpPr>
        <p:spPr>
          <a:xfrm rot="402">
            <a:off x="339656" y="2050510"/>
            <a:ext cx="1535925" cy="644917"/>
          </a:xfrm>
          <a:custGeom>
            <a:avLst/>
            <a:gdLst/>
            <a:ahLst/>
            <a:cxnLst/>
            <a:rect l="l" t="t" r="r" b="b"/>
            <a:pathLst>
              <a:path w="71915" h="75347" extrusionOk="0">
                <a:moveTo>
                  <a:pt x="43260" y="0"/>
                </a:moveTo>
                <a:cubicBezTo>
                  <a:pt x="41503" y="0"/>
                  <a:pt x="39562" y="0"/>
                  <a:pt x="37714" y="93"/>
                </a:cubicBezTo>
                <a:cubicBezTo>
                  <a:pt x="27361" y="462"/>
                  <a:pt x="17101" y="2311"/>
                  <a:pt x="7210" y="5454"/>
                </a:cubicBezTo>
                <a:cubicBezTo>
                  <a:pt x="5916" y="5731"/>
                  <a:pt x="4622" y="6286"/>
                  <a:pt x="3605" y="7118"/>
                </a:cubicBezTo>
                <a:cubicBezTo>
                  <a:pt x="93" y="10260"/>
                  <a:pt x="0" y="15714"/>
                  <a:pt x="370" y="20151"/>
                </a:cubicBezTo>
                <a:cubicBezTo>
                  <a:pt x="925" y="26067"/>
                  <a:pt x="2034" y="31983"/>
                  <a:pt x="3698" y="37806"/>
                </a:cubicBezTo>
                <a:cubicBezTo>
                  <a:pt x="4437" y="40672"/>
                  <a:pt x="5362" y="43537"/>
                  <a:pt x="6009" y="46587"/>
                </a:cubicBezTo>
                <a:cubicBezTo>
                  <a:pt x="6378" y="49453"/>
                  <a:pt x="6656" y="52318"/>
                  <a:pt x="6656" y="55184"/>
                </a:cubicBezTo>
                <a:cubicBezTo>
                  <a:pt x="6748" y="56663"/>
                  <a:pt x="6840" y="58049"/>
                  <a:pt x="7118" y="59528"/>
                </a:cubicBezTo>
                <a:cubicBezTo>
                  <a:pt x="7395" y="61839"/>
                  <a:pt x="8042" y="64150"/>
                  <a:pt x="8966" y="66276"/>
                </a:cubicBezTo>
                <a:cubicBezTo>
                  <a:pt x="10353" y="69511"/>
                  <a:pt x="12849" y="72192"/>
                  <a:pt x="16084" y="73578"/>
                </a:cubicBezTo>
                <a:cubicBezTo>
                  <a:pt x="19195" y="74906"/>
                  <a:pt x="22602" y="75347"/>
                  <a:pt x="26075" y="75347"/>
                </a:cubicBezTo>
                <a:cubicBezTo>
                  <a:pt x="31063" y="75347"/>
                  <a:pt x="36187" y="74439"/>
                  <a:pt x="40764" y="73948"/>
                </a:cubicBezTo>
                <a:cubicBezTo>
                  <a:pt x="45016" y="73578"/>
                  <a:pt x="49268" y="73209"/>
                  <a:pt x="53520" y="73116"/>
                </a:cubicBezTo>
                <a:cubicBezTo>
                  <a:pt x="63041" y="73024"/>
                  <a:pt x="67478" y="63595"/>
                  <a:pt x="69326" y="55461"/>
                </a:cubicBezTo>
                <a:cubicBezTo>
                  <a:pt x="71915" y="44739"/>
                  <a:pt x="71730" y="33277"/>
                  <a:pt x="70990" y="22369"/>
                </a:cubicBezTo>
                <a:cubicBezTo>
                  <a:pt x="70713" y="18764"/>
                  <a:pt x="70343" y="15159"/>
                  <a:pt x="69789" y="11555"/>
                </a:cubicBezTo>
                <a:cubicBezTo>
                  <a:pt x="69511" y="9151"/>
                  <a:pt x="69419" y="3790"/>
                  <a:pt x="67293" y="2403"/>
                </a:cubicBezTo>
                <a:cubicBezTo>
                  <a:pt x="65814" y="1479"/>
                  <a:pt x="63780" y="1479"/>
                  <a:pt x="62116" y="1294"/>
                </a:cubicBezTo>
                <a:cubicBezTo>
                  <a:pt x="59990" y="925"/>
                  <a:pt x="57957" y="740"/>
                  <a:pt x="55831" y="555"/>
                </a:cubicBezTo>
                <a:cubicBezTo>
                  <a:pt x="51671" y="185"/>
                  <a:pt x="47419" y="0"/>
                  <a:pt x="4326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1"/>
          <p:cNvSpPr txBox="1">
            <a:spLocks noGrp="1"/>
          </p:cNvSpPr>
          <p:nvPr>
            <p:ph type="subTitle" idx="1"/>
          </p:nvPr>
        </p:nvSpPr>
        <p:spPr>
          <a:xfrm>
            <a:off x="243589" y="2050915"/>
            <a:ext cx="1314758" cy="428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15000"/>
              </a:lnSpc>
              <a:spcAft>
                <a:spcPts val="1600"/>
              </a:spcAft>
            </a:pPr>
            <a:r>
              <a:rPr lang="fr-FR" dirty="0"/>
              <a:t>     Adrien</a:t>
            </a:r>
            <a:endParaRPr lang="fr-FR" sz="1600" dirty="0">
              <a:solidFill>
                <a:schemeClr val="bg1"/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415" name="Google Shape;415;p41"/>
          <p:cNvGrpSpPr/>
          <p:nvPr/>
        </p:nvGrpSpPr>
        <p:grpSpPr>
          <a:xfrm>
            <a:off x="4846766" y="907306"/>
            <a:ext cx="2977381" cy="4236194"/>
            <a:chOff x="1954050" y="238150"/>
            <a:chExt cx="3678050" cy="5233100"/>
          </a:xfrm>
        </p:grpSpPr>
        <p:sp>
          <p:nvSpPr>
            <p:cNvPr id="416" name="Google Shape;416;p41"/>
            <p:cNvSpPr/>
            <p:nvPr/>
          </p:nvSpPr>
          <p:spPr>
            <a:xfrm>
              <a:off x="3648566" y="4098550"/>
              <a:ext cx="1506225" cy="1372700"/>
            </a:xfrm>
            <a:custGeom>
              <a:avLst/>
              <a:gdLst/>
              <a:ahLst/>
              <a:cxnLst/>
              <a:rect l="l" t="t" r="r" b="b"/>
              <a:pathLst>
                <a:path w="60249" h="54908" extrusionOk="0">
                  <a:moveTo>
                    <a:pt x="25273" y="0"/>
                  </a:moveTo>
                  <a:lnTo>
                    <a:pt x="25875" y="4212"/>
                  </a:lnTo>
                  <a:lnTo>
                    <a:pt x="1" y="4212"/>
                  </a:lnTo>
                  <a:lnTo>
                    <a:pt x="1" y="54907"/>
                  </a:lnTo>
                  <a:lnTo>
                    <a:pt x="60248" y="54907"/>
                  </a:lnTo>
                  <a:lnTo>
                    <a:pt x="602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3652025" y="1672850"/>
              <a:ext cx="1530650" cy="2636825"/>
            </a:xfrm>
            <a:custGeom>
              <a:avLst/>
              <a:gdLst/>
              <a:ahLst/>
              <a:cxnLst/>
              <a:rect l="l" t="t" r="r" b="b"/>
              <a:pathLst>
                <a:path w="61226" h="105473" extrusionOk="0">
                  <a:moveTo>
                    <a:pt x="28733" y="0"/>
                  </a:moveTo>
                  <a:cubicBezTo>
                    <a:pt x="18278" y="0"/>
                    <a:pt x="5266" y="5115"/>
                    <a:pt x="3160" y="15344"/>
                  </a:cubicBezTo>
                  <a:cubicBezTo>
                    <a:pt x="2633" y="17751"/>
                    <a:pt x="1" y="101240"/>
                    <a:pt x="1" y="101240"/>
                  </a:cubicBezTo>
                  <a:cubicBezTo>
                    <a:pt x="4841" y="104359"/>
                    <a:pt x="11920" y="105473"/>
                    <a:pt x="19562" y="105473"/>
                  </a:cubicBezTo>
                  <a:cubicBezTo>
                    <a:pt x="38641" y="105473"/>
                    <a:pt x="61226" y="98532"/>
                    <a:pt x="61226" y="98532"/>
                  </a:cubicBezTo>
                  <a:cubicBezTo>
                    <a:pt x="61226" y="98532"/>
                    <a:pt x="58744" y="19857"/>
                    <a:pt x="55735" y="13389"/>
                  </a:cubicBezTo>
                  <a:cubicBezTo>
                    <a:pt x="49643" y="0"/>
                    <a:pt x="31666" y="0"/>
                    <a:pt x="28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3915300" y="238150"/>
              <a:ext cx="936375" cy="931150"/>
            </a:xfrm>
            <a:custGeom>
              <a:avLst/>
              <a:gdLst/>
              <a:ahLst/>
              <a:cxnLst/>
              <a:rect l="l" t="t" r="r" b="b"/>
              <a:pathLst>
                <a:path w="37455" h="37246" extrusionOk="0">
                  <a:moveTo>
                    <a:pt x="11099" y="0"/>
                  </a:moveTo>
                  <a:cubicBezTo>
                    <a:pt x="10635" y="0"/>
                    <a:pt x="10169" y="24"/>
                    <a:pt x="9703" y="74"/>
                  </a:cubicBezTo>
                  <a:cubicBezTo>
                    <a:pt x="7597" y="300"/>
                    <a:pt x="5641" y="1503"/>
                    <a:pt x="4438" y="3233"/>
                  </a:cubicBezTo>
                  <a:cubicBezTo>
                    <a:pt x="3309" y="4963"/>
                    <a:pt x="2933" y="7521"/>
                    <a:pt x="4287" y="9175"/>
                  </a:cubicBezTo>
                  <a:cubicBezTo>
                    <a:pt x="3535" y="9175"/>
                    <a:pt x="2783" y="9476"/>
                    <a:pt x="2256" y="10078"/>
                  </a:cubicBezTo>
                  <a:cubicBezTo>
                    <a:pt x="1805" y="10604"/>
                    <a:pt x="1429" y="11281"/>
                    <a:pt x="1203" y="12033"/>
                  </a:cubicBezTo>
                  <a:cubicBezTo>
                    <a:pt x="376" y="14816"/>
                    <a:pt x="75" y="17750"/>
                    <a:pt x="150" y="20683"/>
                  </a:cubicBezTo>
                  <a:cubicBezTo>
                    <a:pt x="0" y="22263"/>
                    <a:pt x="301" y="23917"/>
                    <a:pt x="1053" y="25422"/>
                  </a:cubicBezTo>
                  <a:cubicBezTo>
                    <a:pt x="3385" y="26324"/>
                    <a:pt x="5641" y="27603"/>
                    <a:pt x="7672" y="29107"/>
                  </a:cubicBezTo>
                  <a:cubicBezTo>
                    <a:pt x="12787" y="32793"/>
                    <a:pt x="18729" y="35049"/>
                    <a:pt x="24746" y="36855"/>
                  </a:cubicBezTo>
                  <a:cubicBezTo>
                    <a:pt x="25386" y="37111"/>
                    <a:pt x="26075" y="37246"/>
                    <a:pt x="26772" y="37246"/>
                  </a:cubicBezTo>
                  <a:cubicBezTo>
                    <a:pt x="27302" y="37246"/>
                    <a:pt x="27836" y="37168"/>
                    <a:pt x="28356" y="37005"/>
                  </a:cubicBezTo>
                  <a:cubicBezTo>
                    <a:pt x="29033" y="36704"/>
                    <a:pt x="29559" y="36253"/>
                    <a:pt x="30011" y="35726"/>
                  </a:cubicBezTo>
                  <a:cubicBezTo>
                    <a:pt x="32944" y="32266"/>
                    <a:pt x="34674" y="28054"/>
                    <a:pt x="36254" y="23842"/>
                  </a:cubicBezTo>
                  <a:cubicBezTo>
                    <a:pt x="36780" y="22639"/>
                    <a:pt x="37081" y="21435"/>
                    <a:pt x="37231" y="20232"/>
                  </a:cubicBezTo>
                  <a:cubicBezTo>
                    <a:pt x="37454" y="16441"/>
                    <a:pt x="34445" y="13311"/>
                    <a:pt x="30744" y="13311"/>
                  </a:cubicBezTo>
                  <a:cubicBezTo>
                    <a:pt x="30700" y="13311"/>
                    <a:pt x="30656" y="13311"/>
                    <a:pt x="30612" y="13312"/>
                  </a:cubicBezTo>
                  <a:cubicBezTo>
                    <a:pt x="27529" y="7445"/>
                    <a:pt x="22188" y="2932"/>
                    <a:pt x="15870" y="826"/>
                  </a:cubicBezTo>
                  <a:cubicBezTo>
                    <a:pt x="14348" y="299"/>
                    <a:pt x="12733" y="0"/>
                    <a:pt x="11099" y="0"/>
                  </a:cubicBezTo>
                  <a:close/>
                </a:path>
              </a:pathLst>
            </a:custGeom>
            <a:solidFill>
              <a:srgbClr val="16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3832550" y="524125"/>
              <a:ext cx="923300" cy="1307300"/>
            </a:xfrm>
            <a:custGeom>
              <a:avLst/>
              <a:gdLst/>
              <a:ahLst/>
              <a:cxnLst/>
              <a:rect l="l" t="t" r="r" b="b"/>
              <a:pathLst>
                <a:path w="36932" h="52292" extrusionOk="0">
                  <a:moveTo>
                    <a:pt x="17778" y="1"/>
                  </a:moveTo>
                  <a:cubicBezTo>
                    <a:pt x="11397" y="1"/>
                    <a:pt x="7056" y="4236"/>
                    <a:pt x="5792" y="7815"/>
                  </a:cubicBezTo>
                  <a:cubicBezTo>
                    <a:pt x="3536" y="14585"/>
                    <a:pt x="1" y="28951"/>
                    <a:pt x="2107" y="35043"/>
                  </a:cubicBezTo>
                  <a:cubicBezTo>
                    <a:pt x="3837" y="39932"/>
                    <a:pt x="10832" y="40459"/>
                    <a:pt x="14216" y="41361"/>
                  </a:cubicBezTo>
                  <a:lnTo>
                    <a:pt x="14367" y="41361"/>
                  </a:lnTo>
                  <a:cubicBezTo>
                    <a:pt x="14968" y="41512"/>
                    <a:pt x="15495" y="41737"/>
                    <a:pt x="15946" y="42189"/>
                  </a:cubicBezTo>
                  <a:cubicBezTo>
                    <a:pt x="16623" y="43091"/>
                    <a:pt x="16924" y="44219"/>
                    <a:pt x="16999" y="45348"/>
                  </a:cubicBezTo>
                  <a:cubicBezTo>
                    <a:pt x="17150" y="46701"/>
                    <a:pt x="16999" y="48131"/>
                    <a:pt x="16548" y="49409"/>
                  </a:cubicBezTo>
                  <a:cubicBezTo>
                    <a:pt x="16104" y="50446"/>
                    <a:pt x="20289" y="52291"/>
                    <a:pt x="24368" y="52291"/>
                  </a:cubicBezTo>
                  <a:cubicBezTo>
                    <a:pt x="26506" y="52291"/>
                    <a:pt x="28614" y="51784"/>
                    <a:pt x="30011" y="50387"/>
                  </a:cubicBezTo>
                  <a:cubicBezTo>
                    <a:pt x="30011" y="50387"/>
                    <a:pt x="32794" y="28198"/>
                    <a:pt x="34825" y="15863"/>
                  </a:cubicBezTo>
                  <a:cubicBezTo>
                    <a:pt x="36931" y="3377"/>
                    <a:pt x="27830" y="895"/>
                    <a:pt x="19180" y="68"/>
                  </a:cubicBezTo>
                  <a:cubicBezTo>
                    <a:pt x="18703" y="23"/>
                    <a:pt x="18235" y="1"/>
                    <a:pt x="17778" y="1"/>
                  </a:cubicBezTo>
                  <a:close/>
                </a:path>
              </a:pathLst>
            </a:custGeom>
            <a:solidFill>
              <a:srgbClr val="FCC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4026225" y="493100"/>
              <a:ext cx="750925" cy="611200"/>
            </a:xfrm>
            <a:custGeom>
              <a:avLst/>
              <a:gdLst/>
              <a:ahLst/>
              <a:cxnLst/>
              <a:rect l="l" t="t" r="r" b="b"/>
              <a:pathLst>
                <a:path w="30037" h="24448" extrusionOk="0">
                  <a:moveTo>
                    <a:pt x="10533" y="0"/>
                  </a:moveTo>
                  <a:cubicBezTo>
                    <a:pt x="6725" y="0"/>
                    <a:pt x="2966" y="805"/>
                    <a:pt x="1" y="2964"/>
                  </a:cubicBezTo>
                  <a:cubicBezTo>
                    <a:pt x="1" y="2964"/>
                    <a:pt x="5867" y="11012"/>
                    <a:pt x="21211" y="11087"/>
                  </a:cubicBezTo>
                  <a:cubicBezTo>
                    <a:pt x="21211" y="11087"/>
                    <a:pt x="21287" y="23272"/>
                    <a:pt x="24897" y="24400"/>
                  </a:cubicBezTo>
                  <a:cubicBezTo>
                    <a:pt x="25006" y="24432"/>
                    <a:pt x="25114" y="24448"/>
                    <a:pt x="25220" y="24448"/>
                  </a:cubicBezTo>
                  <a:cubicBezTo>
                    <a:pt x="28600" y="24448"/>
                    <a:pt x="30036" y="8591"/>
                    <a:pt x="28432" y="5747"/>
                  </a:cubicBezTo>
                  <a:cubicBezTo>
                    <a:pt x="27299" y="3790"/>
                    <a:pt x="18799" y="0"/>
                    <a:pt x="10533" y="0"/>
                  </a:cubicBezTo>
                  <a:close/>
                </a:path>
              </a:pathLst>
            </a:custGeom>
            <a:solidFill>
              <a:srgbClr val="16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1"/>
            <p:cNvSpPr/>
            <p:nvPr/>
          </p:nvSpPr>
          <p:spPr>
            <a:xfrm>
              <a:off x="4146575" y="853000"/>
              <a:ext cx="73350" cy="40300"/>
            </a:xfrm>
            <a:custGeom>
              <a:avLst/>
              <a:gdLst/>
              <a:ahLst/>
              <a:cxnLst/>
              <a:rect l="l" t="t" r="r" b="b"/>
              <a:pathLst>
                <a:path w="2934" h="1612" extrusionOk="0">
                  <a:moveTo>
                    <a:pt x="301" y="0"/>
                  </a:moveTo>
                  <a:cubicBezTo>
                    <a:pt x="0" y="0"/>
                    <a:pt x="0" y="527"/>
                    <a:pt x="301" y="527"/>
                  </a:cubicBezTo>
                  <a:cubicBezTo>
                    <a:pt x="371" y="521"/>
                    <a:pt x="441" y="517"/>
                    <a:pt x="511" y="517"/>
                  </a:cubicBezTo>
                  <a:cubicBezTo>
                    <a:pt x="1266" y="517"/>
                    <a:pt x="2001" y="885"/>
                    <a:pt x="2483" y="1505"/>
                  </a:cubicBezTo>
                  <a:cubicBezTo>
                    <a:pt x="2536" y="1558"/>
                    <a:pt x="2627" y="1611"/>
                    <a:pt x="2702" y="1611"/>
                  </a:cubicBezTo>
                  <a:cubicBezTo>
                    <a:pt x="2733" y="1611"/>
                    <a:pt x="2761" y="1602"/>
                    <a:pt x="2783" y="1580"/>
                  </a:cubicBezTo>
                  <a:cubicBezTo>
                    <a:pt x="2934" y="1505"/>
                    <a:pt x="2934" y="1354"/>
                    <a:pt x="2859" y="1279"/>
                  </a:cubicBezTo>
                  <a:cubicBezTo>
                    <a:pt x="2257" y="452"/>
                    <a:pt x="1279" y="0"/>
                    <a:pt x="301" y="0"/>
                  </a:cubicBezTo>
                  <a:close/>
                </a:path>
              </a:pathLst>
            </a:custGeom>
            <a:solidFill>
              <a:srgbClr val="16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3982150" y="831925"/>
              <a:ext cx="85475" cy="25875"/>
            </a:xfrm>
            <a:custGeom>
              <a:avLst/>
              <a:gdLst/>
              <a:ahLst/>
              <a:cxnLst/>
              <a:rect l="l" t="t" r="r" b="b"/>
              <a:pathLst>
                <a:path w="3419" h="1035" extrusionOk="0">
                  <a:moveTo>
                    <a:pt x="1990" y="0"/>
                  </a:moveTo>
                  <a:cubicBezTo>
                    <a:pt x="1323" y="0"/>
                    <a:pt x="675" y="217"/>
                    <a:pt x="184" y="618"/>
                  </a:cubicBezTo>
                  <a:cubicBezTo>
                    <a:pt x="1" y="801"/>
                    <a:pt x="116" y="1034"/>
                    <a:pt x="286" y="1034"/>
                  </a:cubicBezTo>
                  <a:cubicBezTo>
                    <a:pt x="325" y="1034"/>
                    <a:pt x="368" y="1022"/>
                    <a:pt x="410" y="994"/>
                  </a:cubicBezTo>
                  <a:cubicBezTo>
                    <a:pt x="865" y="629"/>
                    <a:pt x="1459" y="431"/>
                    <a:pt x="2040" y="431"/>
                  </a:cubicBezTo>
                  <a:cubicBezTo>
                    <a:pt x="2418" y="431"/>
                    <a:pt x="2791" y="515"/>
                    <a:pt x="3118" y="693"/>
                  </a:cubicBezTo>
                  <a:cubicBezTo>
                    <a:pt x="3158" y="713"/>
                    <a:pt x="3198" y="723"/>
                    <a:pt x="3236" y="723"/>
                  </a:cubicBezTo>
                  <a:cubicBezTo>
                    <a:pt x="3338" y="723"/>
                    <a:pt x="3418" y="653"/>
                    <a:pt x="3418" y="543"/>
                  </a:cubicBezTo>
                  <a:cubicBezTo>
                    <a:pt x="3418" y="467"/>
                    <a:pt x="3418" y="317"/>
                    <a:pt x="3343" y="317"/>
                  </a:cubicBezTo>
                  <a:cubicBezTo>
                    <a:pt x="2914" y="102"/>
                    <a:pt x="2448" y="0"/>
                    <a:pt x="1990" y="0"/>
                  </a:cubicBezTo>
                  <a:close/>
                </a:path>
              </a:pathLst>
            </a:custGeom>
            <a:solidFill>
              <a:srgbClr val="16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4064425" y="1234725"/>
              <a:ext cx="159200" cy="64525"/>
            </a:xfrm>
            <a:custGeom>
              <a:avLst/>
              <a:gdLst/>
              <a:ahLst/>
              <a:cxnLst/>
              <a:rect l="l" t="t" r="r" b="b"/>
              <a:pathLst>
                <a:path w="6368" h="2581" extrusionOk="0">
                  <a:moveTo>
                    <a:pt x="5659" y="1"/>
                  </a:moveTo>
                  <a:cubicBezTo>
                    <a:pt x="5574" y="1"/>
                    <a:pt x="5483" y="24"/>
                    <a:pt x="5392" y="75"/>
                  </a:cubicBezTo>
                  <a:cubicBezTo>
                    <a:pt x="4258" y="1010"/>
                    <a:pt x="2767" y="1530"/>
                    <a:pt x="1290" y="1530"/>
                  </a:cubicBezTo>
                  <a:cubicBezTo>
                    <a:pt x="1102" y="1530"/>
                    <a:pt x="915" y="1521"/>
                    <a:pt x="729" y="1504"/>
                  </a:cubicBezTo>
                  <a:cubicBezTo>
                    <a:pt x="706" y="1502"/>
                    <a:pt x="683" y="1501"/>
                    <a:pt x="661" y="1501"/>
                  </a:cubicBezTo>
                  <a:cubicBezTo>
                    <a:pt x="48" y="1501"/>
                    <a:pt x="0" y="2485"/>
                    <a:pt x="654" y="2557"/>
                  </a:cubicBezTo>
                  <a:cubicBezTo>
                    <a:pt x="852" y="2573"/>
                    <a:pt x="1048" y="2580"/>
                    <a:pt x="1244" y="2580"/>
                  </a:cubicBezTo>
                  <a:cubicBezTo>
                    <a:pt x="2986" y="2580"/>
                    <a:pt x="4642" y="1985"/>
                    <a:pt x="5994" y="903"/>
                  </a:cubicBezTo>
                  <a:cubicBezTo>
                    <a:pt x="6368" y="529"/>
                    <a:pt x="6071" y="1"/>
                    <a:pt x="5659" y="1"/>
                  </a:cubicBezTo>
                  <a:close/>
                </a:path>
              </a:pathLst>
            </a:custGeom>
            <a:solidFill>
              <a:srgbClr val="16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1"/>
            <p:cNvSpPr/>
            <p:nvPr/>
          </p:nvSpPr>
          <p:spPr>
            <a:xfrm>
              <a:off x="4129075" y="946300"/>
              <a:ext cx="70175" cy="53400"/>
            </a:xfrm>
            <a:custGeom>
              <a:avLst/>
              <a:gdLst/>
              <a:ahLst/>
              <a:cxnLst/>
              <a:rect l="l" t="t" r="r" b="b"/>
              <a:pathLst>
                <a:path w="2807" h="2136" extrusionOk="0">
                  <a:moveTo>
                    <a:pt x="1548" y="1"/>
                  </a:moveTo>
                  <a:cubicBezTo>
                    <a:pt x="1269" y="1"/>
                    <a:pt x="1001" y="86"/>
                    <a:pt x="776" y="255"/>
                  </a:cubicBezTo>
                  <a:cubicBezTo>
                    <a:pt x="475" y="556"/>
                    <a:pt x="249" y="857"/>
                    <a:pt x="99" y="1233"/>
                  </a:cubicBezTo>
                  <a:cubicBezTo>
                    <a:pt x="0" y="1380"/>
                    <a:pt x="127" y="1528"/>
                    <a:pt x="248" y="1528"/>
                  </a:cubicBezTo>
                  <a:cubicBezTo>
                    <a:pt x="312" y="1528"/>
                    <a:pt x="374" y="1487"/>
                    <a:pt x="400" y="1383"/>
                  </a:cubicBezTo>
                  <a:cubicBezTo>
                    <a:pt x="597" y="1055"/>
                    <a:pt x="966" y="439"/>
                    <a:pt x="1457" y="439"/>
                  </a:cubicBezTo>
                  <a:cubicBezTo>
                    <a:pt x="1528" y="439"/>
                    <a:pt x="1602" y="452"/>
                    <a:pt x="1678" y="480"/>
                  </a:cubicBezTo>
                  <a:cubicBezTo>
                    <a:pt x="2280" y="706"/>
                    <a:pt x="2355" y="1458"/>
                    <a:pt x="2355" y="1910"/>
                  </a:cubicBezTo>
                  <a:cubicBezTo>
                    <a:pt x="2355" y="2060"/>
                    <a:pt x="2506" y="2135"/>
                    <a:pt x="2581" y="2135"/>
                  </a:cubicBezTo>
                  <a:cubicBezTo>
                    <a:pt x="2731" y="2135"/>
                    <a:pt x="2806" y="2060"/>
                    <a:pt x="2806" y="1910"/>
                  </a:cubicBezTo>
                  <a:cubicBezTo>
                    <a:pt x="2806" y="1534"/>
                    <a:pt x="2731" y="1082"/>
                    <a:pt x="2581" y="706"/>
                  </a:cubicBezTo>
                  <a:cubicBezTo>
                    <a:pt x="2430" y="405"/>
                    <a:pt x="2130" y="180"/>
                    <a:pt x="1829" y="29"/>
                  </a:cubicBezTo>
                  <a:cubicBezTo>
                    <a:pt x="1735" y="10"/>
                    <a:pt x="1641" y="1"/>
                    <a:pt x="1548" y="1"/>
                  </a:cubicBezTo>
                  <a:close/>
                </a:path>
              </a:pathLst>
            </a:custGeom>
            <a:solidFill>
              <a:srgbClr val="16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3982200" y="928225"/>
              <a:ext cx="70375" cy="52675"/>
            </a:xfrm>
            <a:custGeom>
              <a:avLst/>
              <a:gdLst/>
              <a:ahLst/>
              <a:cxnLst/>
              <a:rect l="l" t="t" r="r" b="b"/>
              <a:pathLst>
                <a:path w="2815" h="2107" extrusionOk="0">
                  <a:moveTo>
                    <a:pt x="1464" y="0"/>
                  </a:moveTo>
                  <a:cubicBezTo>
                    <a:pt x="1219" y="0"/>
                    <a:pt x="984" y="100"/>
                    <a:pt x="784" y="301"/>
                  </a:cubicBezTo>
                  <a:cubicBezTo>
                    <a:pt x="483" y="527"/>
                    <a:pt x="257" y="827"/>
                    <a:pt x="107" y="1203"/>
                  </a:cubicBezTo>
                  <a:cubicBezTo>
                    <a:pt x="1" y="1363"/>
                    <a:pt x="158" y="1523"/>
                    <a:pt x="312" y="1523"/>
                  </a:cubicBezTo>
                  <a:cubicBezTo>
                    <a:pt x="376" y="1523"/>
                    <a:pt x="439" y="1495"/>
                    <a:pt x="483" y="1429"/>
                  </a:cubicBezTo>
                  <a:cubicBezTo>
                    <a:pt x="680" y="1035"/>
                    <a:pt x="1050" y="410"/>
                    <a:pt x="1542" y="410"/>
                  </a:cubicBezTo>
                  <a:cubicBezTo>
                    <a:pt x="1613" y="410"/>
                    <a:pt x="1686" y="423"/>
                    <a:pt x="1762" y="451"/>
                  </a:cubicBezTo>
                  <a:cubicBezTo>
                    <a:pt x="2288" y="677"/>
                    <a:pt x="2439" y="1429"/>
                    <a:pt x="2439" y="1956"/>
                  </a:cubicBezTo>
                  <a:cubicBezTo>
                    <a:pt x="2439" y="2031"/>
                    <a:pt x="2514" y="2106"/>
                    <a:pt x="2664" y="2106"/>
                  </a:cubicBezTo>
                  <a:cubicBezTo>
                    <a:pt x="2740" y="2106"/>
                    <a:pt x="2815" y="2031"/>
                    <a:pt x="2815" y="1956"/>
                  </a:cubicBezTo>
                  <a:cubicBezTo>
                    <a:pt x="2815" y="1504"/>
                    <a:pt x="2740" y="1128"/>
                    <a:pt x="2589" y="752"/>
                  </a:cubicBezTo>
                  <a:cubicBezTo>
                    <a:pt x="2439" y="376"/>
                    <a:pt x="2138" y="150"/>
                    <a:pt x="1837" y="75"/>
                  </a:cubicBezTo>
                  <a:cubicBezTo>
                    <a:pt x="1712" y="25"/>
                    <a:pt x="1586" y="0"/>
                    <a:pt x="1464" y="0"/>
                  </a:cubicBezTo>
                  <a:close/>
                </a:path>
              </a:pathLst>
            </a:custGeom>
            <a:solidFill>
              <a:srgbClr val="16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1"/>
            <p:cNvSpPr/>
            <p:nvPr/>
          </p:nvSpPr>
          <p:spPr>
            <a:xfrm>
              <a:off x="4522650" y="1030275"/>
              <a:ext cx="285850" cy="291025"/>
            </a:xfrm>
            <a:custGeom>
              <a:avLst/>
              <a:gdLst/>
              <a:ahLst/>
              <a:cxnLst/>
              <a:rect l="l" t="t" r="r" b="b"/>
              <a:pathLst>
                <a:path w="11434" h="11641" extrusionOk="0">
                  <a:moveTo>
                    <a:pt x="7533" y="0"/>
                  </a:moveTo>
                  <a:cubicBezTo>
                    <a:pt x="6435" y="0"/>
                    <a:pt x="5327" y="353"/>
                    <a:pt x="4438" y="1033"/>
                  </a:cubicBezTo>
                  <a:cubicBezTo>
                    <a:pt x="3536" y="1559"/>
                    <a:pt x="2859" y="2387"/>
                    <a:pt x="2257" y="3214"/>
                  </a:cubicBezTo>
                  <a:cubicBezTo>
                    <a:pt x="828" y="5546"/>
                    <a:pt x="0" y="9231"/>
                    <a:pt x="2708" y="11036"/>
                  </a:cubicBezTo>
                  <a:cubicBezTo>
                    <a:pt x="3320" y="11460"/>
                    <a:pt x="3990" y="11640"/>
                    <a:pt x="4669" y="11640"/>
                  </a:cubicBezTo>
                  <a:cubicBezTo>
                    <a:pt x="6160" y="11640"/>
                    <a:pt x="7692" y="10768"/>
                    <a:pt x="8725" y="9682"/>
                  </a:cubicBezTo>
                  <a:cubicBezTo>
                    <a:pt x="9478" y="8855"/>
                    <a:pt x="10079" y="7877"/>
                    <a:pt x="10606" y="6899"/>
                  </a:cubicBezTo>
                  <a:cubicBezTo>
                    <a:pt x="11057" y="5922"/>
                    <a:pt x="11358" y="4869"/>
                    <a:pt x="11433" y="3816"/>
                  </a:cubicBezTo>
                  <a:cubicBezTo>
                    <a:pt x="11433" y="2161"/>
                    <a:pt x="10455" y="732"/>
                    <a:pt x="8951" y="205"/>
                  </a:cubicBezTo>
                  <a:cubicBezTo>
                    <a:pt x="8493" y="68"/>
                    <a:pt x="8014" y="0"/>
                    <a:pt x="7533" y="0"/>
                  </a:cubicBezTo>
                  <a:close/>
                </a:path>
              </a:pathLst>
            </a:custGeom>
            <a:solidFill>
              <a:srgbClr val="FCC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1954050" y="1293800"/>
              <a:ext cx="524650" cy="719425"/>
            </a:xfrm>
            <a:custGeom>
              <a:avLst/>
              <a:gdLst/>
              <a:ahLst/>
              <a:cxnLst/>
              <a:rect l="l" t="t" r="r" b="b"/>
              <a:pathLst>
                <a:path w="20986" h="28777" extrusionOk="0">
                  <a:moveTo>
                    <a:pt x="2099" y="1"/>
                  </a:moveTo>
                  <a:cubicBezTo>
                    <a:pt x="1958" y="1"/>
                    <a:pt x="1834" y="39"/>
                    <a:pt x="1731" y="119"/>
                  </a:cubicBezTo>
                  <a:cubicBezTo>
                    <a:pt x="1" y="1473"/>
                    <a:pt x="6845" y="12755"/>
                    <a:pt x="6845" y="12755"/>
                  </a:cubicBezTo>
                  <a:cubicBezTo>
                    <a:pt x="6845" y="12755"/>
                    <a:pt x="2859" y="19149"/>
                    <a:pt x="2483" y="20803"/>
                  </a:cubicBezTo>
                  <a:cubicBezTo>
                    <a:pt x="2182" y="22383"/>
                    <a:pt x="9779" y="28776"/>
                    <a:pt x="9779" y="28776"/>
                  </a:cubicBezTo>
                  <a:lnTo>
                    <a:pt x="20986" y="23586"/>
                  </a:lnTo>
                  <a:cubicBezTo>
                    <a:pt x="20986" y="23586"/>
                    <a:pt x="17902" y="6588"/>
                    <a:pt x="15721" y="6513"/>
                  </a:cubicBezTo>
                  <a:cubicBezTo>
                    <a:pt x="15711" y="6512"/>
                    <a:pt x="15702" y="6512"/>
                    <a:pt x="15693" y="6512"/>
                  </a:cubicBezTo>
                  <a:cubicBezTo>
                    <a:pt x="14059" y="6512"/>
                    <a:pt x="13465" y="13057"/>
                    <a:pt x="13540" y="13132"/>
                  </a:cubicBezTo>
                  <a:cubicBezTo>
                    <a:pt x="13540" y="13132"/>
                    <a:pt x="13540" y="13133"/>
                    <a:pt x="13540" y="13133"/>
                  </a:cubicBezTo>
                  <a:cubicBezTo>
                    <a:pt x="13516" y="13133"/>
                    <a:pt x="4724" y="1"/>
                    <a:pt x="2099" y="1"/>
                  </a:cubicBezTo>
                  <a:close/>
                </a:path>
              </a:pathLst>
            </a:custGeom>
            <a:solidFill>
              <a:srgbClr val="FCC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2174075" y="1751825"/>
              <a:ext cx="1696100" cy="1426450"/>
            </a:xfrm>
            <a:custGeom>
              <a:avLst/>
              <a:gdLst/>
              <a:ahLst/>
              <a:cxnLst/>
              <a:rect l="l" t="t" r="r" b="b"/>
              <a:pathLst>
                <a:path w="67844" h="57058" extrusionOk="0">
                  <a:moveTo>
                    <a:pt x="12185" y="0"/>
                  </a:moveTo>
                  <a:cubicBezTo>
                    <a:pt x="12185" y="0"/>
                    <a:pt x="1203" y="5190"/>
                    <a:pt x="0" y="11884"/>
                  </a:cubicBezTo>
                  <a:cubicBezTo>
                    <a:pt x="0" y="11884"/>
                    <a:pt x="27679" y="55885"/>
                    <a:pt x="36479" y="57014"/>
                  </a:cubicBezTo>
                  <a:cubicBezTo>
                    <a:pt x="36712" y="57043"/>
                    <a:pt x="36964" y="57058"/>
                    <a:pt x="37233" y="57058"/>
                  </a:cubicBezTo>
                  <a:cubicBezTo>
                    <a:pt x="45125" y="57058"/>
                    <a:pt x="67844" y="44678"/>
                    <a:pt x="67844" y="44678"/>
                  </a:cubicBezTo>
                  <a:lnTo>
                    <a:pt x="66791" y="4363"/>
                  </a:lnTo>
                  <a:cubicBezTo>
                    <a:pt x="57239" y="13464"/>
                    <a:pt x="40767" y="31666"/>
                    <a:pt x="39488" y="31666"/>
                  </a:cubicBezTo>
                  <a:cubicBezTo>
                    <a:pt x="38360" y="31666"/>
                    <a:pt x="12185" y="0"/>
                    <a:pt x="12185" y="0"/>
                  </a:cubicBezTo>
                  <a:close/>
                </a:path>
              </a:pathLst>
            </a:custGeom>
            <a:solidFill>
              <a:srgbClr val="EE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4353425" y="1830800"/>
              <a:ext cx="169250" cy="148575"/>
            </a:xfrm>
            <a:custGeom>
              <a:avLst/>
              <a:gdLst/>
              <a:ahLst/>
              <a:cxnLst/>
              <a:rect l="l" t="t" r="r" b="b"/>
              <a:pathLst>
                <a:path w="6770" h="5943" extrusionOk="0">
                  <a:moveTo>
                    <a:pt x="3310" y="0"/>
                  </a:moveTo>
                  <a:lnTo>
                    <a:pt x="0" y="2332"/>
                  </a:lnTo>
                  <a:lnTo>
                    <a:pt x="3310" y="5942"/>
                  </a:lnTo>
                  <a:lnTo>
                    <a:pt x="6769" y="2483"/>
                  </a:lnTo>
                  <a:lnTo>
                    <a:pt x="33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4280075" y="1915425"/>
              <a:ext cx="274575" cy="1265525"/>
            </a:xfrm>
            <a:custGeom>
              <a:avLst/>
              <a:gdLst/>
              <a:ahLst/>
              <a:cxnLst/>
              <a:rect l="l" t="t" r="r" b="b"/>
              <a:pathLst>
                <a:path w="10983" h="50621" extrusionOk="0">
                  <a:moveTo>
                    <a:pt x="5191" y="0"/>
                  </a:moveTo>
                  <a:lnTo>
                    <a:pt x="1" y="43023"/>
                  </a:lnTo>
                  <a:lnTo>
                    <a:pt x="5341" y="50620"/>
                  </a:lnTo>
                  <a:lnTo>
                    <a:pt x="10982" y="43249"/>
                  </a:lnTo>
                  <a:lnTo>
                    <a:pt x="75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4436150" y="1697300"/>
              <a:ext cx="823625" cy="3465775"/>
            </a:xfrm>
            <a:custGeom>
              <a:avLst/>
              <a:gdLst/>
              <a:ahLst/>
              <a:cxnLst/>
              <a:rect l="l" t="t" r="r" b="b"/>
              <a:pathLst>
                <a:path w="32945" h="138631" extrusionOk="0">
                  <a:moveTo>
                    <a:pt x="6770" y="0"/>
                  </a:moveTo>
                  <a:lnTo>
                    <a:pt x="1" y="52726"/>
                  </a:lnTo>
                  <a:lnTo>
                    <a:pt x="2257" y="138622"/>
                  </a:lnTo>
                  <a:cubicBezTo>
                    <a:pt x="2257" y="138622"/>
                    <a:pt x="2772" y="138631"/>
                    <a:pt x="3674" y="138631"/>
                  </a:cubicBezTo>
                  <a:cubicBezTo>
                    <a:pt x="8725" y="138631"/>
                    <a:pt x="25925" y="138360"/>
                    <a:pt x="32945" y="134786"/>
                  </a:cubicBezTo>
                  <a:lnTo>
                    <a:pt x="29861" y="57615"/>
                  </a:lnTo>
                  <a:lnTo>
                    <a:pt x="22941" y="8725"/>
                  </a:lnTo>
                  <a:cubicBezTo>
                    <a:pt x="22941" y="8725"/>
                    <a:pt x="17751" y="2257"/>
                    <a:pt x="6770" y="0"/>
                  </a:cubicBezTo>
                  <a:close/>
                </a:path>
              </a:pathLst>
            </a:custGeom>
            <a:solidFill>
              <a:srgbClr val="EE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3582475" y="1682250"/>
              <a:ext cx="816100" cy="3477200"/>
            </a:xfrm>
            <a:custGeom>
              <a:avLst/>
              <a:gdLst/>
              <a:ahLst/>
              <a:cxnLst/>
              <a:rect l="l" t="t" r="r" b="b"/>
              <a:pathLst>
                <a:path w="32644" h="139088" extrusionOk="0">
                  <a:moveTo>
                    <a:pt x="27002" y="0"/>
                  </a:moveTo>
                  <a:cubicBezTo>
                    <a:pt x="14140" y="602"/>
                    <a:pt x="5942" y="11659"/>
                    <a:pt x="5942" y="11659"/>
                  </a:cubicBezTo>
                  <a:lnTo>
                    <a:pt x="0" y="132906"/>
                  </a:lnTo>
                  <a:cubicBezTo>
                    <a:pt x="10409" y="138654"/>
                    <a:pt x="23855" y="139087"/>
                    <a:pt x="27677" y="139087"/>
                  </a:cubicBezTo>
                  <a:cubicBezTo>
                    <a:pt x="28357" y="139087"/>
                    <a:pt x="28732" y="139074"/>
                    <a:pt x="28732" y="139074"/>
                  </a:cubicBezTo>
                  <a:lnTo>
                    <a:pt x="32643" y="53328"/>
                  </a:lnTo>
                  <a:lnTo>
                    <a:pt x="27002" y="0"/>
                  </a:lnTo>
                  <a:close/>
                </a:path>
              </a:pathLst>
            </a:custGeom>
            <a:solidFill>
              <a:srgbClr val="EE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4436150" y="1655925"/>
              <a:ext cx="223800" cy="323450"/>
            </a:xfrm>
            <a:custGeom>
              <a:avLst/>
              <a:gdLst/>
              <a:ahLst/>
              <a:cxnLst/>
              <a:rect l="l" t="t" r="r" b="b"/>
              <a:pathLst>
                <a:path w="8952" h="12938" extrusionOk="0">
                  <a:moveTo>
                    <a:pt x="6544" y="0"/>
                  </a:moveTo>
                  <a:lnTo>
                    <a:pt x="1" y="6995"/>
                  </a:lnTo>
                  <a:lnTo>
                    <a:pt x="6469" y="12937"/>
                  </a:lnTo>
                  <a:lnTo>
                    <a:pt x="8951" y="2031"/>
                  </a:lnTo>
                  <a:lnTo>
                    <a:pt x="6544" y="0"/>
                  </a:lnTo>
                  <a:close/>
                </a:path>
              </a:pathLst>
            </a:custGeom>
            <a:solidFill>
              <a:srgbClr val="A1B8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1"/>
            <p:cNvSpPr/>
            <p:nvPr/>
          </p:nvSpPr>
          <p:spPr>
            <a:xfrm>
              <a:off x="4197350" y="1650275"/>
              <a:ext cx="238825" cy="336625"/>
            </a:xfrm>
            <a:custGeom>
              <a:avLst/>
              <a:gdLst/>
              <a:ahLst/>
              <a:cxnLst/>
              <a:rect l="l" t="t" r="r" b="b"/>
              <a:pathLst>
                <a:path w="9553" h="13465" extrusionOk="0">
                  <a:moveTo>
                    <a:pt x="2332" y="1"/>
                  </a:moveTo>
                  <a:lnTo>
                    <a:pt x="0" y="1580"/>
                  </a:lnTo>
                  <a:lnTo>
                    <a:pt x="3310" y="13464"/>
                  </a:lnTo>
                  <a:lnTo>
                    <a:pt x="9553" y="7221"/>
                  </a:lnTo>
                  <a:lnTo>
                    <a:pt x="2332" y="1"/>
                  </a:lnTo>
                  <a:close/>
                </a:path>
              </a:pathLst>
            </a:custGeom>
            <a:solidFill>
              <a:srgbClr val="A1B8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4744525" y="1864650"/>
              <a:ext cx="887575" cy="2000750"/>
            </a:xfrm>
            <a:custGeom>
              <a:avLst/>
              <a:gdLst/>
              <a:ahLst/>
              <a:cxnLst/>
              <a:rect l="l" t="t" r="r" b="b"/>
              <a:pathLst>
                <a:path w="35503" h="80030" extrusionOk="0">
                  <a:moveTo>
                    <a:pt x="8350" y="0"/>
                  </a:moveTo>
                  <a:lnTo>
                    <a:pt x="8350" y="0"/>
                  </a:lnTo>
                  <a:cubicBezTo>
                    <a:pt x="8350" y="1"/>
                    <a:pt x="7673" y="17225"/>
                    <a:pt x="9327" y="27303"/>
                  </a:cubicBezTo>
                  <a:cubicBezTo>
                    <a:pt x="9327" y="27303"/>
                    <a:pt x="15946" y="36480"/>
                    <a:pt x="15946" y="36856"/>
                  </a:cubicBezTo>
                  <a:cubicBezTo>
                    <a:pt x="15946" y="37909"/>
                    <a:pt x="1" y="74539"/>
                    <a:pt x="1" y="74539"/>
                  </a:cubicBezTo>
                  <a:lnTo>
                    <a:pt x="11509" y="80029"/>
                  </a:lnTo>
                  <a:cubicBezTo>
                    <a:pt x="11509" y="80029"/>
                    <a:pt x="35502" y="50996"/>
                    <a:pt x="35051" y="39338"/>
                  </a:cubicBezTo>
                  <a:cubicBezTo>
                    <a:pt x="34374" y="21813"/>
                    <a:pt x="8350" y="1"/>
                    <a:pt x="8350" y="0"/>
                  </a:cubicBezTo>
                  <a:close/>
                </a:path>
              </a:pathLst>
            </a:custGeom>
            <a:solidFill>
              <a:srgbClr val="EE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41"/>
          <p:cNvSpPr txBox="1">
            <a:spLocks noGrp="1"/>
          </p:cNvSpPr>
          <p:nvPr>
            <p:ph type="title"/>
          </p:nvPr>
        </p:nvSpPr>
        <p:spPr>
          <a:xfrm>
            <a:off x="364855" y="115469"/>
            <a:ext cx="4401903" cy="6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Rappel des objectifs</a:t>
            </a:r>
            <a:endParaRPr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6E1D1E0-15E3-47F1-AB94-8F071F4756C6}"/>
              </a:ext>
            </a:extLst>
          </p:cNvPr>
          <p:cNvSpPr txBox="1"/>
          <p:nvPr/>
        </p:nvSpPr>
        <p:spPr>
          <a:xfrm>
            <a:off x="2525439" y="1661072"/>
            <a:ext cx="2046325" cy="1040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fr-FR" sz="1400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- </a:t>
            </a: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Réalisation de la page de </a:t>
            </a:r>
            <a:r>
              <a:rPr lang="fr-FR" sz="1400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chargement</a:t>
            </a:r>
            <a:endParaRPr lang="fr-FR" dirty="0">
              <a:solidFill>
                <a:schemeClr val="bg1"/>
              </a:solidFill>
              <a:latin typeface="Niramit" panose="020B0604020202020204" charset="-34"/>
              <a:cs typeface="Niramit" panose="020B0604020202020204" charset="-34"/>
            </a:endParaRPr>
          </a:p>
          <a:p>
            <a:pPr>
              <a:lnSpc>
                <a:spcPct val="115000"/>
              </a:lnSpc>
              <a:spcAft>
                <a:spcPts val="1600"/>
              </a:spcAft>
            </a:pPr>
            <a:endParaRPr lang="fr-FR" sz="1400" dirty="0">
              <a:solidFill>
                <a:schemeClr val="bg1"/>
              </a:solidFill>
              <a:latin typeface="Niramit" panose="020B0604020202020204" charset="-34"/>
              <a:cs typeface="Niramit" panose="020B0604020202020204" charset="-34"/>
            </a:endParaRPr>
          </a:p>
        </p:txBody>
      </p:sp>
      <p:sp>
        <p:nvSpPr>
          <p:cNvPr id="31" name="Google Shape;657;p55">
            <a:extLst>
              <a:ext uri="{FF2B5EF4-FFF2-40B4-BE49-F238E27FC236}">
                <a16:creationId xmlns:a16="http://schemas.microsoft.com/office/drawing/2014/main" id="{7B9750A9-347C-4479-9414-B6EA38115AAA}"/>
              </a:ext>
            </a:extLst>
          </p:cNvPr>
          <p:cNvSpPr/>
          <p:nvPr/>
        </p:nvSpPr>
        <p:spPr>
          <a:xfrm rot="21599598" flipH="1">
            <a:off x="2723275" y="3608364"/>
            <a:ext cx="1535925" cy="347726"/>
          </a:xfrm>
          <a:custGeom>
            <a:avLst/>
            <a:gdLst/>
            <a:ahLst/>
            <a:cxnLst/>
            <a:rect l="l" t="t" r="r" b="b"/>
            <a:pathLst>
              <a:path w="71915" h="75347" extrusionOk="0">
                <a:moveTo>
                  <a:pt x="43260" y="0"/>
                </a:moveTo>
                <a:cubicBezTo>
                  <a:pt x="41503" y="0"/>
                  <a:pt x="39562" y="0"/>
                  <a:pt x="37714" y="93"/>
                </a:cubicBezTo>
                <a:cubicBezTo>
                  <a:pt x="27361" y="462"/>
                  <a:pt x="17101" y="2311"/>
                  <a:pt x="7210" y="5454"/>
                </a:cubicBezTo>
                <a:cubicBezTo>
                  <a:pt x="5916" y="5731"/>
                  <a:pt x="4622" y="6286"/>
                  <a:pt x="3605" y="7118"/>
                </a:cubicBezTo>
                <a:cubicBezTo>
                  <a:pt x="93" y="10260"/>
                  <a:pt x="0" y="15714"/>
                  <a:pt x="370" y="20151"/>
                </a:cubicBezTo>
                <a:cubicBezTo>
                  <a:pt x="925" y="26067"/>
                  <a:pt x="2034" y="31983"/>
                  <a:pt x="3698" y="37806"/>
                </a:cubicBezTo>
                <a:cubicBezTo>
                  <a:pt x="4437" y="40672"/>
                  <a:pt x="5362" y="43537"/>
                  <a:pt x="6009" y="46587"/>
                </a:cubicBezTo>
                <a:cubicBezTo>
                  <a:pt x="6378" y="49453"/>
                  <a:pt x="6656" y="52318"/>
                  <a:pt x="6656" y="55184"/>
                </a:cubicBezTo>
                <a:cubicBezTo>
                  <a:pt x="6748" y="56663"/>
                  <a:pt x="6840" y="58049"/>
                  <a:pt x="7118" y="59528"/>
                </a:cubicBezTo>
                <a:cubicBezTo>
                  <a:pt x="7395" y="61839"/>
                  <a:pt x="8042" y="64150"/>
                  <a:pt x="8966" y="66276"/>
                </a:cubicBezTo>
                <a:cubicBezTo>
                  <a:pt x="10353" y="69511"/>
                  <a:pt x="12849" y="72192"/>
                  <a:pt x="16084" y="73578"/>
                </a:cubicBezTo>
                <a:cubicBezTo>
                  <a:pt x="19195" y="74906"/>
                  <a:pt x="22602" y="75347"/>
                  <a:pt x="26075" y="75347"/>
                </a:cubicBezTo>
                <a:cubicBezTo>
                  <a:pt x="31063" y="75347"/>
                  <a:pt x="36187" y="74439"/>
                  <a:pt x="40764" y="73948"/>
                </a:cubicBezTo>
                <a:cubicBezTo>
                  <a:pt x="45016" y="73578"/>
                  <a:pt x="49268" y="73209"/>
                  <a:pt x="53520" y="73116"/>
                </a:cubicBezTo>
                <a:cubicBezTo>
                  <a:pt x="63041" y="73024"/>
                  <a:pt x="67478" y="63595"/>
                  <a:pt x="69326" y="55461"/>
                </a:cubicBezTo>
                <a:cubicBezTo>
                  <a:pt x="71915" y="44739"/>
                  <a:pt x="71730" y="33277"/>
                  <a:pt x="70990" y="22369"/>
                </a:cubicBezTo>
                <a:cubicBezTo>
                  <a:pt x="70713" y="18764"/>
                  <a:pt x="70343" y="15159"/>
                  <a:pt x="69789" y="11555"/>
                </a:cubicBezTo>
                <a:cubicBezTo>
                  <a:pt x="69511" y="9151"/>
                  <a:pt x="69419" y="3790"/>
                  <a:pt x="67293" y="2403"/>
                </a:cubicBezTo>
                <a:cubicBezTo>
                  <a:pt x="65814" y="1479"/>
                  <a:pt x="63780" y="1479"/>
                  <a:pt x="62116" y="1294"/>
                </a:cubicBezTo>
                <a:cubicBezTo>
                  <a:pt x="59990" y="925"/>
                  <a:pt x="57957" y="740"/>
                  <a:pt x="55831" y="555"/>
                </a:cubicBezTo>
                <a:cubicBezTo>
                  <a:pt x="51671" y="185"/>
                  <a:pt x="47419" y="0"/>
                  <a:pt x="4326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7B06C27-18E6-4C46-94A8-6849D0202A5B}"/>
              </a:ext>
            </a:extLst>
          </p:cNvPr>
          <p:cNvSpPr txBox="1"/>
          <p:nvPr/>
        </p:nvSpPr>
        <p:spPr>
          <a:xfrm>
            <a:off x="3064576" y="3626929"/>
            <a:ext cx="9680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ramit"/>
                <a:cs typeface="Niramit"/>
                <a:sym typeface="Niramit"/>
              </a:rPr>
              <a:t>Jérémie</a:t>
            </a:r>
            <a:endParaRPr lang="fr-FR" dirty="0"/>
          </a:p>
        </p:txBody>
      </p:sp>
      <p:sp>
        <p:nvSpPr>
          <p:cNvPr id="37" name="Google Shape;614;p52">
            <a:extLst>
              <a:ext uri="{FF2B5EF4-FFF2-40B4-BE49-F238E27FC236}">
                <a16:creationId xmlns:a16="http://schemas.microsoft.com/office/drawing/2014/main" id="{08197097-1F71-47DA-96B2-821B03D51FA1}"/>
              </a:ext>
            </a:extLst>
          </p:cNvPr>
          <p:cNvSpPr/>
          <p:nvPr/>
        </p:nvSpPr>
        <p:spPr>
          <a:xfrm rot="10800000">
            <a:off x="121822" y="3255604"/>
            <a:ext cx="2441780" cy="1212196"/>
          </a:xfrm>
          <a:custGeom>
            <a:avLst/>
            <a:gdLst/>
            <a:ahLst/>
            <a:cxnLst/>
            <a:rect l="l" t="t" r="r" b="b"/>
            <a:pathLst>
              <a:path w="280101" h="206595" extrusionOk="0">
                <a:moveTo>
                  <a:pt x="186094" y="1"/>
                </a:moveTo>
                <a:cubicBezTo>
                  <a:pt x="149627" y="1"/>
                  <a:pt x="115582" y="2125"/>
                  <a:pt x="96365" y="3609"/>
                </a:cubicBezTo>
                <a:cubicBezTo>
                  <a:pt x="85151" y="4427"/>
                  <a:pt x="75223" y="11435"/>
                  <a:pt x="70667" y="21714"/>
                </a:cubicBezTo>
                <a:cubicBezTo>
                  <a:pt x="56300" y="54303"/>
                  <a:pt x="51862" y="103245"/>
                  <a:pt x="51862" y="103245"/>
                </a:cubicBezTo>
                <a:lnTo>
                  <a:pt x="0" y="119597"/>
                </a:lnTo>
                <a:cubicBezTo>
                  <a:pt x="9461" y="130811"/>
                  <a:pt x="40882" y="138987"/>
                  <a:pt x="40882" y="138987"/>
                </a:cubicBezTo>
                <a:lnTo>
                  <a:pt x="40882" y="186644"/>
                </a:lnTo>
                <a:cubicBezTo>
                  <a:pt x="40882" y="193068"/>
                  <a:pt x="45204" y="198792"/>
                  <a:pt x="51395" y="200544"/>
                </a:cubicBezTo>
                <a:cubicBezTo>
                  <a:pt x="67746" y="205000"/>
                  <a:pt x="92480" y="206594"/>
                  <a:pt x="119480" y="206594"/>
                </a:cubicBezTo>
                <a:cubicBezTo>
                  <a:pt x="169630" y="206594"/>
                  <a:pt x="227595" y="201093"/>
                  <a:pt x="254169" y="198208"/>
                </a:cubicBezTo>
                <a:cubicBezTo>
                  <a:pt x="263397" y="197273"/>
                  <a:pt x="270873" y="190148"/>
                  <a:pt x="272391" y="181037"/>
                </a:cubicBezTo>
                <a:cubicBezTo>
                  <a:pt x="280100" y="132329"/>
                  <a:pt x="273092" y="47528"/>
                  <a:pt x="270172" y="16691"/>
                </a:cubicBezTo>
                <a:cubicBezTo>
                  <a:pt x="269471" y="9800"/>
                  <a:pt x="264098" y="4310"/>
                  <a:pt x="257206" y="3492"/>
                </a:cubicBezTo>
                <a:cubicBezTo>
                  <a:pt x="234775" y="907"/>
                  <a:pt x="209917" y="1"/>
                  <a:pt x="1860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783;p61">
            <a:extLst>
              <a:ext uri="{FF2B5EF4-FFF2-40B4-BE49-F238E27FC236}">
                <a16:creationId xmlns:a16="http://schemas.microsoft.com/office/drawing/2014/main" id="{7D23472C-738B-43A6-955E-A2F6B20EB30E}"/>
              </a:ext>
            </a:extLst>
          </p:cNvPr>
          <p:cNvSpPr txBox="1">
            <a:spLocks/>
          </p:cNvSpPr>
          <p:nvPr/>
        </p:nvSpPr>
        <p:spPr>
          <a:xfrm>
            <a:off x="254101" y="3379370"/>
            <a:ext cx="1883193" cy="9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Backend burger menu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Backend édit profile</a:t>
            </a:r>
          </a:p>
        </p:txBody>
      </p:sp>
    </p:spTree>
    <p:extLst>
      <p:ext uri="{BB962C8B-B14F-4D97-AF65-F5344CB8AC3E}">
        <p14:creationId xmlns:p14="http://schemas.microsoft.com/office/powerpoint/2010/main" val="405155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A36420-B0EA-48B3-823C-7DD8703AD7D8}"/>
              </a:ext>
            </a:extLst>
          </p:cNvPr>
          <p:cNvSpPr/>
          <p:nvPr/>
        </p:nvSpPr>
        <p:spPr>
          <a:xfrm>
            <a:off x="289846" y="3588096"/>
            <a:ext cx="2441780" cy="658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Google Shape;611;p52">
            <a:extLst>
              <a:ext uri="{FF2B5EF4-FFF2-40B4-BE49-F238E27FC236}">
                <a16:creationId xmlns:a16="http://schemas.microsoft.com/office/drawing/2014/main" id="{2755D2FD-3DD7-4E85-989E-4EFE23678E1E}"/>
              </a:ext>
            </a:extLst>
          </p:cNvPr>
          <p:cNvSpPr/>
          <p:nvPr/>
        </p:nvSpPr>
        <p:spPr>
          <a:xfrm rot="21309351">
            <a:off x="1475519" y="1147246"/>
            <a:ext cx="3169969" cy="1842885"/>
          </a:xfrm>
          <a:custGeom>
            <a:avLst/>
            <a:gdLst/>
            <a:ahLst/>
            <a:cxnLst/>
            <a:rect l="l" t="t" r="r" b="b"/>
            <a:pathLst>
              <a:path w="280101" h="206595" extrusionOk="0">
                <a:moveTo>
                  <a:pt x="186094" y="1"/>
                </a:moveTo>
                <a:cubicBezTo>
                  <a:pt x="149627" y="1"/>
                  <a:pt x="115582" y="2125"/>
                  <a:pt x="96365" y="3609"/>
                </a:cubicBezTo>
                <a:cubicBezTo>
                  <a:pt x="85151" y="4427"/>
                  <a:pt x="75223" y="11435"/>
                  <a:pt x="70667" y="21714"/>
                </a:cubicBezTo>
                <a:cubicBezTo>
                  <a:pt x="56300" y="54303"/>
                  <a:pt x="51862" y="103245"/>
                  <a:pt x="51862" y="103245"/>
                </a:cubicBezTo>
                <a:lnTo>
                  <a:pt x="0" y="119597"/>
                </a:lnTo>
                <a:cubicBezTo>
                  <a:pt x="9461" y="130811"/>
                  <a:pt x="40882" y="138987"/>
                  <a:pt x="40882" y="138987"/>
                </a:cubicBezTo>
                <a:lnTo>
                  <a:pt x="40882" y="186644"/>
                </a:lnTo>
                <a:cubicBezTo>
                  <a:pt x="40882" y="193068"/>
                  <a:pt x="45204" y="198792"/>
                  <a:pt x="51395" y="200544"/>
                </a:cubicBezTo>
                <a:cubicBezTo>
                  <a:pt x="67746" y="205000"/>
                  <a:pt x="92480" y="206594"/>
                  <a:pt x="119480" y="206594"/>
                </a:cubicBezTo>
                <a:cubicBezTo>
                  <a:pt x="169630" y="206594"/>
                  <a:pt x="227595" y="201093"/>
                  <a:pt x="254169" y="198208"/>
                </a:cubicBezTo>
                <a:cubicBezTo>
                  <a:pt x="263397" y="197273"/>
                  <a:pt x="270873" y="190148"/>
                  <a:pt x="272391" y="181037"/>
                </a:cubicBezTo>
                <a:cubicBezTo>
                  <a:pt x="280100" y="132329"/>
                  <a:pt x="273092" y="47528"/>
                  <a:pt x="270172" y="16691"/>
                </a:cubicBezTo>
                <a:cubicBezTo>
                  <a:pt x="269471" y="9800"/>
                  <a:pt x="264098" y="4310"/>
                  <a:pt x="257206" y="3492"/>
                </a:cubicBezTo>
                <a:cubicBezTo>
                  <a:pt x="234775" y="907"/>
                  <a:pt x="209917" y="1"/>
                  <a:pt x="186094" y="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  <p:sp>
        <p:nvSpPr>
          <p:cNvPr id="25" name="Google Shape;656;p55">
            <a:extLst>
              <a:ext uri="{FF2B5EF4-FFF2-40B4-BE49-F238E27FC236}">
                <a16:creationId xmlns:a16="http://schemas.microsoft.com/office/drawing/2014/main" id="{9886F4FC-8040-4561-9EB3-613915021EED}"/>
              </a:ext>
            </a:extLst>
          </p:cNvPr>
          <p:cNvSpPr/>
          <p:nvPr/>
        </p:nvSpPr>
        <p:spPr>
          <a:xfrm rot="10800000">
            <a:off x="163929" y="1820862"/>
            <a:ext cx="1260568" cy="809346"/>
          </a:xfrm>
          <a:custGeom>
            <a:avLst/>
            <a:gdLst/>
            <a:ahLst/>
            <a:cxnLst/>
            <a:rect l="l" t="t" r="r" b="b"/>
            <a:pathLst>
              <a:path w="71915" h="75347" extrusionOk="0">
                <a:moveTo>
                  <a:pt x="43260" y="0"/>
                </a:moveTo>
                <a:cubicBezTo>
                  <a:pt x="41503" y="0"/>
                  <a:pt x="39562" y="0"/>
                  <a:pt x="37714" y="93"/>
                </a:cubicBezTo>
                <a:cubicBezTo>
                  <a:pt x="27361" y="462"/>
                  <a:pt x="17101" y="2311"/>
                  <a:pt x="7210" y="5454"/>
                </a:cubicBezTo>
                <a:cubicBezTo>
                  <a:pt x="5916" y="5731"/>
                  <a:pt x="4622" y="6286"/>
                  <a:pt x="3605" y="7118"/>
                </a:cubicBezTo>
                <a:cubicBezTo>
                  <a:pt x="93" y="10260"/>
                  <a:pt x="0" y="15714"/>
                  <a:pt x="370" y="20151"/>
                </a:cubicBezTo>
                <a:cubicBezTo>
                  <a:pt x="925" y="26067"/>
                  <a:pt x="2034" y="31983"/>
                  <a:pt x="3698" y="37806"/>
                </a:cubicBezTo>
                <a:cubicBezTo>
                  <a:pt x="4437" y="40672"/>
                  <a:pt x="5362" y="43537"/>
                  <a:pt x="6009" y="46587"/>
                </a:cubicBezTo>
                <a:cubicBezTo>
                  <a:pt x="6378" y="49453"/>
                  <a:pt x="6656" y="52318"/>
                  <a:pt x="6656" y="55184"/>
                </a:cubicBezTo>
                <a:cubicBezTo>
                  <a:pt x="6748" y="56663"/>
                  <a:pt x="6840" y="58049"/>
                  <a:pt x="7118" y="59528"/>
                </a:cubicBezTo>
                <a:cubicBezTo>
                  <a:pt x="7395" y="61839"/>
                  <a:pt x="8042" y="64150"/>
                  <a:pt x="8966" y="66276"/>
                </a:cubicBezTo>
                <a:cubicBezTo>
                  <a:pt x="10353" y="69511"/>
                  <a:pt x="12849" y="72192"/>
                  <a:pt x="16084" y="73578"/>
                </a:cubicBezTo>
                <a:cubicBezTo>
                  <a:pt x="19195" y="74906"/>
                  <a:pt x="22602" y="75347"/>
                  <a:pt x="26075" y="75347"/>
                </a:cubicBezTo>
                <a:cubicBezTo>
                  <a:pt x="31063" y="75347"/>
                  <a:pt x="36187" y="74439"/>
                  <a:pt x="40764" y="73948"/>
                </a:cubicBezTo>
                <a:cubicBezTo>
                  <a:pt x="45016" y="73578"/>
                  <a:pt x="49268" y="73209"/>
                  <a:pt x="53520" y="73116"/>
                </a:cubicBezTo>
                <a:cubicBezTo>
                  <a:pt x="63041" y="73024"/>
                  <a:pt x="67478" y="63595"/>
                  <a:pt x="69326" y="55461"/>
                </a:cubicBezTo>
                <a:cubicBezTo>
                  <a:pt x="71915" y="44739"/>
                  <a:pt x="71730" y="33277"/>
                  <a:pt x="70990" y="22369"/>
                </a:cubicBezTo>
                <a:cubicBezTo>
                  <a:pt x="70713" y="18764"/>
                  <a:pt x="70343" y="15159"/>
                  <a:pt x="69789" y="11555"/>
                </a:cubicBezTo>
                <a:cubicBezTo>
                  <a:pt x="69511" y="9151"/>
                  <a:pt x="69419" y="3790"/>
                  <a:pt x="67293" y="2403"/>
                </a:cubicBezTo>
                <a:cubicBezTo>
                  <a:pt x="65814" y="1479"/>
                  <a:pt x="63780" y="1479"/>
                  <a:pt x="62116" y="1294"/>
                </a:cubicBezTo>
                <a:cubicBezTo>
                  <a:pt x="59990" y="925"/>
                  <a:pt x="57957" y="740"/>
                  <a:pt x="55831" y="555"/>
                </a:cubicBezTo>
                <a:cubicBezTo>
                  <a:pt x="51671" y="185"/>
                  <a:pt x="47419" y="0"/>
                  <a:pt x="4326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p41"/>
          <p:cNvSpPr txBox="1">
            <a:spLocks noGrp="1"/>
          </p:cNvSpPr>
          <p:nvPr>
            <p:ph type="subTitle" idx="1"/>
          </p:nvPr>
        </p:nvSpPr>
        <p:spPr>
          <a:xfrm>
            <a:off x="338044" y="2001431"/>
            <a:ext cx="1743831" cy="428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Aft>
                <a:spcPts val="1600"/>
              </a:spcAft>
            </a:pPr>
            <a:r>
              <a:rPr lang="fr-FR" dirty="0"/>
              <a:t>Alban </a:t>
            </a:r>
            <a:br>
              <a:rPr lang="fr-FR" dirty="0"/>
            </a:br>
            <a:r>
              <a:rPr lang="fr-FR" dirty="0"/>
              <a:t> </a:t>
            </a:r>
          </a:p>
          <a:p>
            <a:pPr marL="0" indent="0">
              <a:lnSpc>
                <a:spcPct val="115000"/>
              </a:lnSpc>
              <a:spcAft>
                <a:spcPts val="1600"/>
              </a:spcAft>
            </a:pPr>
            <a:r>
              <a:rPr lang="fr-FR" dirty="0"/>
              <a:t> </a:t>
            </a:r>
            <a:endParaRPr lang="fr-FR" sz="1600" dirty="0">
              <a:solidFill>
                <a:schemeClr val="bg1"/>
              </a:solidFill>
            </a:endParaRP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415" name="Google Shape;415;p41"/>
          <p:cNvGrpSpPr/>
          <p:nvPr/>
        </p:nvGrpSpPr>
        <p:grpSpPr>
          <a:xfrm>
            <a:off x="4846766" y="907306"/>
            <a:ext cx="2977381" cy="4236194"/>
            <a:chOff x="1954050" y="238150"/>
            <a:chExt cx="3678050" cy="5233100"/>
          </a:xfrm>
        </p:grpSpPr>
        <p:sp>
          <p:nvSpPr>
            <p:cNvPr id="416" name="Google Shape;416;p41"/>
            <p:cNvSpPr/>
            <p:nvPr/>
          </p:nvSpPr>
          <p:spPr>
            <a:xfrm>
              <a:off x="3648566" y="4098550"/>
              <a:ext cx="1506225" cy="1372700"/>
            </a:xfrm>
            <a:custGeom>
              <a:avLst/>
              <a:gdLst/>
              <a:ahLst/>
              <a:cxnLst/>
              <a:rect l="l" t="t" r="r" b="b"/>
              <a:pathLst>
                <a:path w="60249" h="54908" extrusionOk="0">
                  <a:moveTo>
                    <a:pt x="25273" y="0"/>
                  </a:moveTo>
                  <a:lnTo>
                    <a:pt x="25875" y="4212"/>
                  </a:lnTo>
                  <a:lnTo>
                    <a:pt x="1" y="4212"/>
                  </a:lnTo>
                  <a:lnTo>
                    <a:pt x="1" y="54907"/>
                  </a:lnTo>
                  <a:lnTo>
                    <a:pt x="60248" y="54907"/>
                  </a:lnTo>
                  <a:lnTo>
                    <a:pt x="602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3652025" y="1672850"/>
              <a:ext cx="1530650" cy="2636825"/>
            </a:xfrm>
            <a:custGeom>
              <a:avLst/>
              <a:gdLst/>
              <a:ahLst/>
              <a:cxnLst/>
              <a:rect l="l" t="t" r="r" b="b"/>
              <a:pathLst>
                <a:path w="61226" h="105473" extrusionOk="0">
                  <a:moveTo>
                    <a:pt x="28733" y="0"/>
                  </a:moveTo>
                  <a:cubicBezTo>
                    <a:pt x="18278" y="0"/>
                    <a:pt x="5266" y="5115"/>
                    <a:pt x="3160" y="15344"/>
                  </a:cubicBezTo>
                  <a:cubicBezTo>
                    <a:pt x="2633" y="17751"/>
                    <a:pt x="1" y="101240"/>
                    <a:pt x="1" y="101240"/>
                  </a:cubicBezTo>
                  <a:cubicBezTo>
                    <a:pt x="4841" y="104359"/>
                    <a:pt x="11920" y="105473"/>
                    <a:pt x="19562" y="105473"/>
                  </a:cubicBezTo>
                  <a:cubicBezTo>
                    <a:pt x="38641" y="105473"/>
                    <a:pt x="61226" y="98532"/>
                    <a:pt x="61226" y="98532"/>
                  </a:cubicBezTo>
                  <a:cubicBezTo>
                    <a:pt x="61226" y="98532"/>
                    <a:pt x="58744" y="19857"/>
                    <a:pt x="55735" y="13389"/>
                  </a:cubicBezTo>
                  <a:cubicBezTo>
                    <a:pt x="49643" y="0"/>
                    <a:pt x="31666" y="0"/>
                    <a:pt x="28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3915300" y="238150"/>
              <a:ext cx="936375" cy="931150"/>
            </a:xfrm>
            <a:custGeom>
              <a:avLst/>
              <a:gdLst/>
              <a:ahLst/>
              <a:cxnLst/>
              <a:rect l="l" t="t" r="r" b="b"/>
              <a:pathLst>
                <a:path w="37455" h="37246" extrusionOk="0">
                  <a:moveTo>
                    <a:pt x="11099" y="0"/>
                  </a:moveTo>
                  <a:cubicBezTo>
                    <a:pt x="10635" y="0"/>
                    <a:pt x="10169" y="24"/>
                    <a:pt x="9703" y="74"/>
                  </a:cubicBezTo>
                  <a:cubicBezTo>
                    <a:pt x="7597" y="300"/>
                    <a:pt x="5641" y="1503"/>
                    <a:pt x="4438" y="3233"/>
                  </a:cubicBezTo>
                  <a:cubicBezTo>
                    <a:pt x="3309" y="4963"/>
                    <a:pt x="2933" y="7521"/>
                    <a:pt x="4287" y="9175"/>
                  </a:cubicBezTo>
                  <a:cubicBezTo>
                    <a:pt x="3535" y="9175"/>
                    <a:pt x="2783" y="9476"/>
                    <a:pt x="2256" y="10078"/>
                  </a:cubicBezTo>
                  <a:cubicBezTo>
                    <a:pt x="1805" y="10604"/>
                    <a:pt x="1429" y="11281"/>
                    <a:pt x="1203" y="12033"/>
                  </a:cubicBezTo>
                  <a:cubicBezTo>
                    <a:pt x="376" y="14816"/>
                    <a:pt x="75" y="17750"/>
                    <a:pt x="150" y="20683"/>
                  </a:cubicBezTo>
                  <a:cubicBezTo>
                    <a:pt x="0" y="22263"/>
                    <a:pt x="301" y="23917"/>
                    <a:pt x="1053" y="25422"/>
                  </a:cubicBezTo>
                  <a:cubicBezTo>
                    <a:pt x="3385" y="26324"/>
                    <a:pt x="5641" y="27603"/>
                    <a:pt x="7672" y="29107"/>
                  </a:cubicBezTo>
                  <a:cubicBezTo>
                    <a:pt x="12787" y="32793"/>
                    <a:pt x="18729" y="35049"/>
                    <a:pt x="24746" y="36855"/>
                  </a:cubicBezTo>
                  <a:cubicBezTo>
                    <a:pt x="25386" y="37111"/>
                    <a:pt x="26075" y="37246"/>
                    <a:pt x="26772" y="37246"/>
                  </a:cubicBezTo>
                  <a:cubicBezTo>
                    <a:pt x="27302" y="37246"/>
                    <a:pt x="27836" y="37168"/>
                    <a:pt x="28356" y="37005"/>
                  </a:cubicBezTo>
                  <a:cubicBezTo>
                    <a:pt x="29033" y="36704"/>
                    <a:pt x="29559" y="36253"/>
                    <a:pt x="30011" y="35726"/>
                  </a:cubicBezTo>
                  <a:cubicBezTo>
                    <a:pt x="32944" y="32266"/>
                    <a:pt x="34674" y="28054"/>
                    <a:pt x="36254" y="23842"/>
                  </a:cubicBezTo>
                  <a:cubicBezTo>
                    <a:pt x="36780" y="22639"/>
                    <a:pt x="37081" y="21435"/>
                    <a:pt x="37231" y="20232"/>
                  </a:cubicBezTo>
                  <a:cubicBezTo>
                    <a:pt x="37454" y="16441"/>
                    <a:pt x="34445" y="13311"/>
                    <a:pt x="30744" y="13311"/>
                  </a:cubicBezTo>
                  <a:cubicBezTo>
                    <a:pt x="30700" y="13311"/>
                    <a:pt x="30656" y="13311"/>
                    <a:pt x="30612" y="13312"/>
                  </a:cubicBezTo>
                  <a:cubicBezTo>
                    <a:pt x="27529" y="7445"/>
                    <a:pt x="22188" y="2932"/>
                    <a:pt x="15870" y="826"/>
                  </a:cubicBezTo>
                  <a:cubicBezTo>
                    <a:pt x="14348" y="299"/>
                    <a:pt x="12733" y="0"/>
                    <a:pt x="11099" y="0"/>
                  </a:cubicBezTo>
                  <a:close/>
                </a:path>
              </a:pathLst>
            </a:custGeom>
            <a:solidFill>
              <a:srgbClr val="16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3832550" y="524125"/>
              <a:ext cx="923300" cy="1307300"/>
            </a:xfrm>
            <a:custGeom>
              <a:avLst/>
              <a:gdLst/>
              <a:ahLst/>
              <a:cxnLst/>
              <a:rect l="l" t="t" r="r" b="b"/>
              <a:pathLst>
                <a:path w="36932" h="52292" extrusionOk="0">
                  <a:moveTo>
                    <a:pt x="17778" y="1"/>
                  </a:moveTo>
                  <a:cubicBezTo>
                    <a:pt x="11397" y="1"/>
                    <a:pt x="7056" y="4236"/>
                    <a:pt x="5792" y="7815"/>
                  </a:cubicBezTo>
                  <a:cubicBezTo>
                    <a:pt x="3536" y="14585"/>
                    <a:pt x="1" y="28951"/>
                    <a:pt x="2107" y="35043"/>
                  </a:cubicBezTo>
                  <a:cubicBezTo>
                    <a:pt x="3837" y="39932"/>
                    <a:pt x="10832" y="40459"/>
                    <a:pt x="14216" y="41361"/>
                  </a:cubicBezTo>
                  <a:lnTo>
                    <a:pt x="14367" y="41361"/>
                  </a:lnTo>
                  <a:cubicBezTo>
                    <a:pt x="14968" y="41512"/>
                    <a:pt x="15495" y="41737"/>
                    <a:pt x="15946" y="42189"/>
                  </a:cubicBezTo>
                  <a:cubicBezTo>
                    <a:pt x="16623" y="43091"/>
                    <a:pt x="16924" y="44219"/>
                    <a:pt x="16999" y="45348"/>
                  </a:cubicBezTo>
                  <a:cubicBezTo>
                    <a:pt x="17150" y="46701"/>
                    <a:pt x="16999" y="48131"/>
                    <a:pt x="16548" y="49409"/>
                  </a:cubicBezTo>
                  <a:cubicBezTo>
                    <a:pt x="16104" y="50446"/>
                    <a:pt x="20289" y="52291"/>
                    <a:pt x="24368" y="52291"/>
                  </a:cubicBezTo>
                  <a:cubicBezTo>
                    <a:pt x="26506" y="52291"/>
                    <a:pt x="28614" y="51784"/>
                    <a:pt x="30011" y="50387"/>
                  </a:cubicBezTo>
                  <a:cubicBezTo>
                    <a:pt x="30011" y="50387"/>
                    <a:pt x="32794" y="28198"/>
                    <a:pt x="34825" y="15863"/>
                  </a:cubicBezTo>
                  <a:cubicBezTo>
                    <a:pt x="36931" y="3377"/>
                    <a:pt x="27830" y="895"/>
                    <a:pt x="19180" y="68"/>
                  </a:cubicBezTo>
                  <a:cubicBezTo>
                    <a:pt x="18703" y="23"/>
                    <a:pt x="18235" y="1"/>
                    <a:pt x="17778" y="1"/>
                  </a:cubicBezTo>
                  <a:close/>
                </a:path>
              </a:pathLst>
            </a:custGeom>
            <a:solidFill>
              <a:srgbClr val="FCC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4026225" y="493100"/>
              <a:ext cx="750925" cy="611200"/>
            </a:xfrm>
            <a:custGeom>
              <a:avLst/>
              <a:gdLst/>
              <a:ahLst/>
              <a:cxnLst/>
              <a:rect l="l" t="t" r="r" b="b"/>
              <a:pathLst>
                <a:path w="30037" h="24448" extrusionOk="0">
                  <a:moveTo>
                    <a:pt x="10533" y="0"/>
                  </a:moveTo>
                  <a:cubicBezTo>
                    <a:pt x="6725" y="0"/>
                    <a:pt x="2966" y="805"/>
                    <a:pt x="1" y="2964"/>
                  </a:cubicBezTo>
                  <a:cubicBezTo>
                    <a:pt x="1" y="2964"/>
                    <a:pt x="5867" y="11012"/>
                    <a:pt x="21211" y="11087"/>
                  </a:cubicBezTo>
                  <a:cubicBezTo>
                    <a:pt x="21211" y="11087"/>
                    <a:pt x="21287" y="23272"/>
                    <a:pt x="24897" y="24400"/>
                  </a:cubicBezTo>
                  <a:cubicBezTo>
                    <a:pt x="25006" y="24432"/>
                    <a:pt x="25114" y="24448"/>
                    <a:pt x="25220" y="24448"/>
                  </a:cubicBezTo>
                  <a:cubicBezTo>
                    <a:pt x="28600" y="24448"/>
                    <a:pt x="30036" y="8591"/>
                    <a:pt x="28432" y="5747"/>
                  </a:cubicBezTo>
                  <a:cubicBezTo>
                    <a:pt x="27299" y="3790"/>
                    <a:pt x="18799" y="0"/>
                    <a:pt x="10533" y="0"/>
                  </a:cubicBezTo>
                  <a:close/>
                </a:path>
              </a:pathLst>
            </a:custGeom>
            <a:solidFill>
              <a:srgbClr val="16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1"/>
            <p:cNvSpPr/>
            <p:nvPr/>
          </p:nvSpPr>
          <p:spPr>
            <a:xfrm>
              <a:off x="4146575" y="853000"/>
              <a:ext cx="73350" cy="40300"/>
            </a:xfrm>
            <a:custGeom>
              <a:avLst/>
              <a:gdLst/>
              <a:ahLst/>
              <a:cxnLst/>
              <a:rect l="l" t="t" r="r" b="b"/>
              <a:pathLst>
                <a:path w="2934" h="1612" extrusionOk="0">
                  <a:moveTo>
                    <a:pt x="301" y="0"/>
                  </a:moveTo>
                  <a:cubicBezTo>
                    <a:pt x="0" y="0"/>
                    <a:pt x="0" y="527"/>
                    <a:pt x="301" y="527"/>
                  </a:cubicBezTo>
                  <a:cubicBezTo>
                    <a:pt x="371" y="521"/>
                    <a:pt x="441" y="517"/>
                    <a:pt x="511" y="517"/>
                  </a:cubicBezTo>
                  <a:cubicBezTo>
                    <a:pt x="1266" y="517"/>
                    <a:pt x="2001" y="885"/>
                    <a:pt x="2483" y="1505"/>
                  </a:cubicBezTo>
                  <a:cubicBezTo>
                    <a:pt x="2536" y="1558"/>
                    <a:pt x="2627" y="1611"/>
                    <a:pt x="2702" y="1611"/>
                  </a:cubicBezTo>
                  <a:cubicBezTo>
                    <a:pt x="2733" y="1611"/>
                    <a:pt x="2761" y="1602"/>
                    <a:pt x="2783" y="1580"/>
                  </a:cubicBezTo>
                  <a:cubicBezTo>
                    <a:pt x="2934" y="1505"/>
                    <a:pt x="2934" y="1354"/>
                    <a:pt x="2859" y="1279"/>
                  </a:cubicBezTo>
                  <a:cubicBezTo>
                    <a:pt x="2257" y="452"/>
                    <a:pt x="1279" y="0"/>
                    <a:pt x="301" y="0"/>
                  </a:cubicBezTo>
                  <a:close/>
                </a:path>
              </a:pathLst>
            </a:custGeom>
            <a:solidFill>
              <a:srgbClr val="16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3982150" y="831925"/>
              <a:ext cx="85475" cy="25875"/>
            </a:xfrm>
            <a:custGeom>
              <a:avLst/>
              <a:gdLst/>
              <a:ahLst/>
              <a:cxnLst/>
              <a:rect l="l" t="t" r="r" b="b"/>
              <a:pathLst>
                <a:path w="3419" h="1035" extrusionOk="0">
                  <a:moveTo>
                    <a:pt x="1990" y="0"/>
                  </a:moveTo>
                  <a:cubicBezTo>
                    <a:pt x="1323" y="0"/>
                    <a:pt x="675" y="217"/>
                    <a:pt x="184" y="618"/>
                  </a:cubicBezTo>
                  <a:cubicBezTo>
                    <a:pt x="1" y="801"/>
                    <a:pt x="116" y="1034"/>
                    <a:pt x="286" y="1034"/>
                  </a:cubicBezTo>
                  <a:cubicBezTo>
                    <a:pt x="325" y="1034"/>
                    <a:pt x="368" y="1022"/>
                    <a:pt x="410" y="994"/>
                  </a:cubicBezTo>
                  <a:cubicBezTo>
                    <a:pt x="865" y="629"/>
                    <a:pt x="1459" y="431"/>
                    <a:pt x="2040" y="431"/>
                  </a:cubicBezTo>
                  <a:cubicBezTo>
                    <a:pt x="2418" y="431"/>
                    <a:pt x="2791" y="515"/>
                    <a:pt x="3118" y="693"/>
                  </a:cubicBezTo>
                  <a:cubicBezTo>
                    <a:pt x="3158" y="713"/>
                    <a:pt x="3198" y="723"/>
                    <a:pt x="3236" y="723"/>
                  </a:cubicBezTo>
                  <a:cubicBezTo>
                    <a:pt x="3338" y="723"/>
                    <a:pt x="3418" y="653"/>
                    <a:pt x="3418" y="543"/>
                  </a:cubicBezTo>
                  <a:cubicBezTo>
                    <a:pt x="3418" y="467"/>
                    <a:pt x="3418" y="317"/>
                    <a:pt x="3343" y="317"/>
                  </a:cubicBezTo>
                  <a:cubicBezTo>
                    <a:pt x="2914" y="102"/>
                    <a:pt x="2448" y="0"/>
                    <a:pt x="1990" y="0"/>
                  </a:cubicBezTo>
                  <a:close/>
                </a:path>
              </a:pathLst>
            </a:custGeom>
            <a:solidFill>
              <a:srgbClr val="16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4064425" y="1234725"/>
              <a:ext cx="159200" cy="64525"/>
            </a:xfrm>
            <a:custGeom>
              <a:avLst/>
              <a:gdLst/>
              <a:ahLst/>
              <a:cxnLst/>
              <a:rect l="l" t="t" r="r" b="b"/>
              <a:pathLst>
                <a:path w="6368" h="2581" extrusionOk="0">
                  <a:moveTo>
                    <a:pt x="5659" y="1"/>
                  </a:moveTo>
                  <a:cubicBezTo>
                    <a:pt x="5574" y="1"/>
                    <a:pt x="5483" y="24"/>
                    <a:pt x="5392" y="75"/>
                  </a:cubicBezTo>
                  <a:cubicBezTo>
                    <a:pt x="4258" y="1010"/>
                    <a:pt x="2767" y="1530"/>
                    <a:pt x="1290" y="1530"/>
                  </a:cubicBezTo>
                  <a:cubicBezTo>
                    <a:pt x="1102" y="1530"/>
                    <a:pt x="915" y="1521"/>
                    <a:pt x="729" y="1504"/>
                  </a:cubicBezTo>
                  <a:cubicBezTo>
                    <a:pt x="706" y="1502"/>
                    <a:pt x="683" y="1501"/>
                    <a:pt x="661" y="1501"/>
                  </a:cubicBezTo>
                  <a:cubicBezTo>
                    <a:pt x="48" y="1501"/>
                    <a:pt x="0" y="2485"/>
                    <a:pt x="654" y="2557"/>
                  </a:cubicBezTo>
                  <a:cubicBezTo>
                    <a:pt x="852" y="2573"/>
                    <a:pt x="1048" y="2580"/>
                    <a:pt x="1244" y="2580"/>
                  </a:cubicBezTo>
                  <a:cubicBezTo>
                    <a:pt x="2986" y="2580"/>
                    <a:pt x="4642" y="1985"/>
                    <a:pt x="5994" y="903"/>
                  </a:cubicBezTo>
                  <a:cubicBezTo>
                    <a:pt x="6368" y="529"/>
                    <a:pt x="6071" y="1"/>
                    <a:pt x="5659" y="1"/>
                  </a:cubicBezTo>
                  <a:close/>
                </a:path>
              </a:pathLst>
            </a:custGeom>
            <a:solidFill>
              <a:srgbClr val="16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1"/>
            <p:cNvSpPr/>
            <p:nvPr/>
          </p:nvSpPr>
          <p:spPr>
            <a:xfrm>
              <a:off x="4129075" y="946300"/>
              <a:ext cx="70175" cy="53400"/>
            </a:xfrm>
            <a:custGeom>
              <a:avLst/>
              <a:gdLst/>
              <a:ahLst/>
              <a:cxnLst/>
              <a:rect l="l" t="t" r="r" b="b"/>
              <a:pathLst>
                <a:path w="2807" h="2136" extrusionOk="0">
                  <a:moveTo>
                    <a:pt x="1548" y="1"/>
                  </a:moveTo>
                  <a:cubicBezTo>
                    <a:pt x="1269" y="1"/>
                    <a:pt x="1001" y="86"/>
                    <a:pt x="776" y="255"/>
                  </a:cubicBezTo>
                  <a:cubicBezTo>
                    <a:pt x="475" y="556"/>
                    <a:pt x="249" y="857"/>
                    <a:pt x="99" y="1233"/>
                  </a:cubicBezTo>
                  <a:cubicBezTo>
                    <a:pt x="0" y="1380"/>
                    <a:pt x="127" y="1528"/>
                    <a:pt x="248" y="1528"/>
                  </a:cubicBezTo>
                  <a:cubicBezTo>
                    <a:pt x="312" y="1528"/>
                    <a:pt x="374" y="1487"/>
                    <a:pt x="400" y="1383"/>
                  </a:cubicBezTo>
                  <a:cubicBezTo>
                    <a:pt x="597" y="1055"/>
                    <a:pt x="966" y="439"/>
                    <a:pt x="1457" y="439"/>
                  </a:cubicBezTo>
                  <a:cubicBezTo>
                    <a:pt x="1528" y="439"/>
                    <a:pt x="1602" y="452"/>
                    <a:pt x="1678" y="480"/>
                  </a:cubicBezTo>
                  <a:cubicBezTo>
                    <a:pt x="2280" y="706"/>
                    <a:pt x="2355" y="1458"/>
                    <a:pt x="2355" y="1910"/>
                  </a:cubicBezTo>
                  <a:cubicBezTo>
                    <a:pt x="2355" y="2060"/>
                    <a:pt x="2506" y="2135"/>
                    <a:pt x="2581" y="2135"/>
                  </a:cubicBezTo>
                  <a:cubicBezTo>
                    <a:pt x="2731" y="2135"/>
                    <a:pt x="2806" y="2060"/>
                    <a:pt x="2806" y="1910"/>
                  </a:cubicBezTo>
                  <a:cubicBezTo>
                    <a:pt x="2806" y="1534"/>
                    <a:pt x="2731" y="1082"/>
                    <a:pt x="2581" y="706"/>
                  </a:cubicBezTo>
                  <a:cubicBezTo>
                    <a:pt x="2430" y="405"/>
                    <a:pt x="2130" y="180"/>
                    <a:pt x="1829" y="29"/>
                  </a:cubicBezTo>
                  <a:cubicBezTo>
                    <a:pt x="1735" y="10"/>
                    <a:pt x="1641" y="1"/>
                    <a:pt x="1548" y="1"/>
                  </a:cubicBezTo>
                  <a:close/>
                </a:path>
              </a:pathLst>
            </a:custGeom>
            <a:solidFill>
              <a:srgbClr val="16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3982200" y="928225"/>
              <a:ext cx="70375" cy="52675"/>
            </a:xfrm>
            <a:custGeom>
              <a:avLst/>
              <a:gdLst/>
              <a:ahLst/>
              <a:cxnLst/>
              <a:rect l="l" t="t" r="r" b="b"/>
              <a:pathLst>
                <a:path w="2815" h="2107" extrusionOk="0">
                  <a:moveTo>
                    <a:pt x="1464" y="0"/>
                  </a:moveTo>
                  <a:cubicBezTo>
                    <a:pt x="1219" y="0"/>
                    <a:pt x="984" y="100"/>
                    <a:pt x="784" y="301"/>
                  </a:cubicBezTo>
                  <a:cubicBezTo>
                    <a:pt x="483" y="527"/>
                    <a:pt x="257" y="827"/>
                    <a:pt x="107" y="1203"/>
                  </a:cubicBezTo>
                  <a:cubicBezTo>
                    <a:pt x="1" y="1363"/>
                    <a:pt x="158" y="1523"/>
                    <a:pt x="312" y="1523"/>
                  </a:cubicBezTo>
                  <a:cubicBezTo>
                    <a:pt x="376" y="1523"/>
                    <a:pt x="439" y="1495"/>
                    <a:pt x="483" y="1429"/>
                  </a:cubicBezTo>
                  <a:cubicBezTo>
                    <a:pt x="680" y="1035"/>
                    <a:pt x="1050" y="410"/>
                    <a:pt x="1542" y="410"/>
                  </a:cubicBezTo>
                  <a:cubicBezTo>
                    <a:pt x="1613" y="410"/>
                    <a:pt x="1686" y="423"/>
                    <a:pt x="1762" y="451"/>
                  </a:cubicBezTo>
                  <a:cubicBezTo>
                    <a:pt x="2288" y="677"/>
                    <a:pt x="2439" y="1429"/>
                    <a:pt x="2439" y="1956"/>
                  </a:cubicBezTo>
                  <a:cubicBezTo>
                    <a:pt x="2439" y="2031"/>
                    <a:pt x="2514" y="2106"/>
                    <a:pt x="2664" y="2106"/>
                  </a:cubicBezTo>
                  <a:cubicBezTo>
                    <a:pt x="2740" y="2106"/>
                    <a:pt x="2815" y="2031"/>
                    <a:pt x="2815" y="1956"/>
                  </a:cubicBezTo>
                  <a:cubicBezTo>
                    <a:pt x="2815" y="1504"/>
                    <a:pt x="2740" y="1128"/>
                    <a:pt x="2589" y="752"/>
                  </a:cubicBezTo>
                  <a:cubicBezTo>
                    <a:pt x="2439" y="376"/>
                    <a:pt x="2138" y="150"/>
                    <a:pt x="1837" y="75"/>
                  </a:cubicBezTo>
                  <a:cubicBezTo>
                    <a:pt x="1712" y="25"/>
                    <a:pt x="1586" y="0"/>
                    <a:pt x="1464" y="0"/>
                  </a:cubicBezTo>
                  <a:close/>
                </a:path>
              </a:pathLst>
            </a:custGeom>
            <a:solidFill>
              <a:srgbClr val="1617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1"/>
            <p:cNvSpPr/>
            <p:nvPr/>
          </p:nvSpPr>
          <p:spPr>
            <a:xfrm>
              <a:off x="4522650" y="1030275"/>
              <a:ext cx="285850" cy="291025"/>
            </a:xfrm>
            <a:custGeom>
              <a:avLst/>
              <a:gdLst/>
              <a:ahLst/>
              <a:cxnLst/>
              <a:rect l="l" t="t" r="r" b="b"/>
              <a:pathLst>
                <a:path w="11434" h="11641" extrusionOk="0">
                  <a:moveTo>
                    <a:pt x="7533" y="0"/>
                  </a:moveTo>
                  <a:cubicBezTo>
                    <a:pt x="6435" y="0"/>
                    <a:pt x="5327" y="353"/>
                    <a:pt x="4438" y="1033"/>
                  </a:cubicBezTo>
                  <a:cubicBezTo>
                    <a:pt x="3536" y="1559"/>
                    <a:pt x="2859" y="2387"/>
                    <a:pt x="2257" y="3214"/>
                  </a:cubicBezTo>
                  <a:cubicBezTo>
                    <a:pt x="828" y="5546"/>
                    <a:pt x="0" y="9231"/>
                    <a:pt x="2708" y="11036"/>
                  </a:cubicBezTo>
                  <a:cubicBezTo>
                    <a:pt x="3320" y="11460"/>
                    <a:pt x="3990" y="11640"/>
                    <a:pt x="4669" y="11640"/>
                  </a:cubicBezTo>
                  <a:cubicBezTo>
                    <a:pt x="6160" y="11640"/>
                    <a:pt x="7692" y="10768"/>
                    <a:pt x="8725" y="9682"/>
                  </a:cubicBezTo>
                  <a:cubicBezTo>
                    <a:pt x="9478" y="8855"/>
                    <a:pt x="10079" y="7877"/>
                    <a:pt x="10606" y="6899"/>
                  </a:cubicBezTo>
                  <a:cubicBezTo>
                    <a:pt x="11057" y="5922"/>
                    <a:pt x="11358" y="4869"/>
                    <a:pt x="11433" y="3816"/>
                  </a:cubicBezTo>
                  <a:cubicBezTo>
                    <a:pt x="11433" y="2161"/>
                    <a:pt x="10455" y="732"/>
                    <a:pt x="8951" y="205"/>
                  </a:cubicBezTo>
                  <a:cubicBezTo>
                    <a:pt x="8493" y="68"/>
                    <a:pt x="8014" y="0"/>
                    <a:pt x="7533" y="0"/>
                  </a:cubicBezTo>
                  <a:close/>
                </a:path>
              </a:pathLst>
            </a:custGeom>
            <a:solidFill>
              <a:srgbClr val="FCC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1954050" y="1293800"/>
              <a:ext cx="524650" cy="719425"/>
            </a:xfrm>
            <a:custGeom>
              <a:avLst/>
              <a:gdLst/>
              <a:ahLst/>
              <a:cxnLst/>
              <a:rect l="l" t="t" r="r" b="b"/>
              <a:pathLst>
                <a:path w="20986" h="28777" extrusionOk="0">
                  <a:moveTo>
                    <a:pt x="2099" y="1"/>
                  </a:moveTo>
                  <a:cubicBezTo>
                    <a:pt x="1958" y="1"/>
                    <a:pt x="1834" y="39"/>
                    <a:pt x="1731" y="119"/>
                  </a:cubicBezTo>
                  <a:cubicBezTo>
                    <a:pt x="1" y="1473"/>
                    <a:pt x="6845" y="12755"/>
                    <a:pt x="6845" y="12755"/>
                  </a:cubicBezTo>
                  <a:cubicBezTo>
                    <a:pt x="6845" y="12755"/>
                    <a:pt x="2859" y="19149"/>
                    <a:pt x="2483" y="20803"/>
                  </a:cubicBezTo>
                  <a:cubicBezTo>
                    <a:pt x="2182" y="22383"/>
                    <a:pt x="9779" y="28776"/>
                    <a:pt x="9779" y="28776"/>
                  </a:cubicBezTo>
                  <a:lnTo>
                    <a:pt x="20986" y="23586"/>
                  </a:lnTo>
                  <a:cubicBezTo>
                    <a:pt x="20986" y="23586"/>
                    <a:pt x="17902" y="6588"/>
                    <a:pt x="15721" y="6513"/>
                  </a:cubicBezTo>
                  <a:cubicBezTo>
                    <a:pt x="15711" y="6512"/>
                    <a:pt x="15702" y="6512"/>
                    <a:pt x="15693" y="6512"/>
                  </a:cubicBezTo>
                  <a:cubicBezTo>
                    <a:pt x="14059" y="6512"/>
                    <a:pt x="13465" y="13057"/>
                    <a:pt x="13540" y="13132"/>
                  </a:cubicBezTo>
                  <a:cubicBezTo>
                    <a:pt x="13540" y="13132"/>
                    <a:pt x="13540" y="13133"/>
                    <a:pt x="13540" y="13133"/>
                  </a:cubicBezTo>
                  <a:cubicBezTo>
                    <a:pt x="13516" y="13133"/>
                    <a:pt x="4724" y="1"/>
                    <a:pt x="2099" y="1"/>
                  </a:cubicBezTo>
                  <a:close/>
                </a:path>
              </a:pathLst>
            </a:custGeom>
            <a:solidFill>
              <a:srgbClr val="FCC5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2174075" y="1751825"/>
              <a:ext cx="1696100" cy="1426450"/>
            </a:xfrm>
            <a:custGeom>
              <a:avLst/>
              <a:gdLst/>
              <a:ahLst/>
              <a:cxnLst/>
              <a:rect l="l" t="t" r="r" b="b"/>
              <a:pathLst>
                <a:path w="67844" h="57058" extrusionOk="0">
                  <a:moveTo>
                    <a:pt x="12185" y="0"/>
                  </a:moveTo>
                  <a:cubicBezTo>
                    <a:pt x="12185" y="0"/>
                    <a:pt x="1203" y="5190"/>
                    <a:pt x="0" y="11884"/>
                  </a:cubicBezTo>
                  <a:cubicBezTo>
                    <a:pt x="0" y="11884"/>
                    <a:pt x="27679" y="55885"/>
                    <a:pt x="36479" y="57014"/>
                  </a:cubicBezTo>
                  <a:cubicBezTo>
                    <a:pt x="36712" y="57043"/>
                    <a:pt x="36964" y="57058"/>
                    <a:pt x="37233" y="57058"/>
                  </a:cubicBezTo>
                  <a:cubicBezTo>
                    <a:pt x="45125" y="57058"/>
                    <a:pt x="67844" y="44678"/>
                    <a:pt x="67844" y="44678"/>
                  </a:cubicBezTo>
                  <a:lnTo>
                    <a:pt x="66791" y="4363"/>
                  </a:lnTo>
                  <a:cubicBezTo>
                    <a:pt x="57239" y="13464"/>
                    <a:pt x="40767" y="31666"/>
                    <a:pt x="39488" y="31666"/>
                  </a:cubicBezTo>
                  <a:cubicBezTo>
                    <a:pt x="38360" y="31666"/>
                    <a:pt x="12185" y="0"/>
                    <a:pt x="12185" y="0"/>
                  </a:cubicBezTo>
                  <a:close/>
                </a:path>
              </a:pathLst>
            </a:custGeom>
            <a:solidFill>
              <a:srgbClr val="EE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4353425" y="1830800"/>
              <a:ext cx="169250" cy="148575"/>
            </a:xfrm>
            <a:custGeom>
              <a:avLst/>
              <a:gdLst/>
              <a:ahLst/>
              <a:cxnLst/>
              <a:rect l="l" t="t" r="r" b="b"/>
              <a:pathLst>
                <a:path w="6770" h="5943" extrusionOk="0">
                  <a:moveTo>
                    <a:pt x="3310" y="0"/>
                  </a:moveTo>
                  <a:lnTo>
                    <a:pt x="0" y="2332"/>
                  </a:lnTo>
                  <a:lnTo>
                    <a:pt x="3310" y="5942"/>
                  </a:lnTo>
                  <a:lnTo>
                    <a:pt x="6769" y="2483"/>
                  </a:lnTo>
                  <a:lnTo>
                    <a:pt x="33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4280075" y="1915425"/>
              <a:ext cx="274575" cy="1265525"/>
            </a:xfrm>
            <a:custGeom>
              <a:avLst/>
              <a:gdLst/>
              <a:ahLst/>
              <a:cxnLst/>
              <a:rect l="l" t="t" r="r" b="b"/>
              <a:pathLst>
                <a:path w="10983" h="50621" extrusionOk="0">
                  <a:moveTo>
                    <a:pt x="5191" y="0"/>
                  </a:moveTo>
                  <a:lnTo>
                    <a:pt x="1" y="43023"/>
                  </a:lnTo>
                  <a:lnTo>
                    <a:pt x="5341" y="50620"/>
                  </a:lnTo>
                  <a:lnTo>
                    <a:pt x="10982" y="43249"/>
                  </a:lnTo>
                  <a:lnTo>
                    <a:pt x="75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4436150" y="1697300"/>
              <a:ext cx="823625" cy="3465775"/>
            </a:xfrm>
            <a:custGeom>
              <a:avLst/>
              <a:gdLst/>
              <a:ahLst/>
              <a:cxnLst/>
              <a:rect l="l" t="t" r="r" b="b"/>
              <a:pathLst>
                <a:path w="32945" h="138631" extrusionOk="0">
                  <a:moveTo>
                    <a:pt x="6770" y="0"/>
                  </a:moveTo>
                  <a:lnTo>
                    <a:pt x="1" y="52726"/>
                  </a:lnTo>
                  <a:lnTo>
                    <a:pt x="2257" y="138622"/>
                  </a:lnTo>
                  <a:cubicBezTo>
                    <a:pt x="2257" y="138622"/>
                    <a:pt x="2772" y="138631"/>
                    <a:pt x="3674" y="138631"/>
                  </a:cubicBezTo>
                  <a:cubicBezTo>
                    <a:pt x="8725" y="138631"/>
                    <a:pt x="25925" y="138360"/>
                    <a:pt x="32945" y="134786"/>
                  </a:cubicBezTo>
                  <a:lnTo>
                    <a:pt x="29861" y="57615"/>
                  </a:lnTo>
                  <a:lnTo>
                    <a:pt x="22941" y="8725"/>
                  </a:lnTo>
                  <a:cubicBezTo>
                    <a:pt x="22941" y="8725"/>
                    <a:pt x="17751" y="2257"/>
                    <a:pt x="6770" y="0"/>
                  </a:cubicBezTo>
                  <a:close/>
                </a:path>
              </a:pathLst>
            </a:custGeom>
            <a:solidFill>
              <a:srgbClr val="EE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3582475" y="1682250"/>
              <a:ext cx="816100" cy="3477200"/>
            </a:xfrm>
            <a:custGeom>
              <a:avLst/>
              <a:gdLst/>
              <a:ahLst/>
              <a:cxnLst/>
              <a:rect l="l" t="t" r="r" b="b"/>
              <a:pathLst>
                <a:path w="32644" h="139088" extrusionOk="0">
                  <a:moveTo>
                    <a:pt x="27002" y="0"/>
                  </a:moveTo>
                  <a:cubicBezTo>
                    <a:pt x="14140" y="602"/>
                    <a:pt x="5942" y="11659"/>
                    <a:pt x="5942" y="11659"/>
                  </a:cubicBezTo>
                  <a:lnTo>
                    <a:pt x="0" y="132906"/>
                  </a:lnTo>
                  <a:cubicBezTo>
                    <a:pt x="10409" y="138654"/>
                    <a:pt x="23855" y="139087"/>
                    <a:pt x="27677" y="139087"/>
                  </a:cubicBezTo>
                  <a:cubicBezTo>
                    <a:pt x="28357" y="139087"/>
                    <a:pt x="28732" y="139074"/>
                    <a:pt x="28732" y="139074"/>
                  </a:cubicBezTo>
                  <a:lnTo>
                    <a:pt x="32643" y="53328"/>
                  </a:lnTo>
                  <a:lnTo>
                    <a:pt x="27002" y="0"/>
                  </a:lnTo>
                  <a:close/>
                </a:path>
              </a:pathLst>
            </a:custGeom>
            <a:solidFill>
              <a:srgbClr val="EE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4436150" y="1655925"/>
              <a:ext cx="223800" cy="323450"/>
            </a:xfrm>
            <a:custGeom>
              <a:avLst/>
              <a:gdLst/>
              <a:ahLst/>
              <a:cxnLst/>
              <a:rect l="l" t="t" r="r" b="b"/>
              <a:pathLst>
                <a:path w="8952" h="12938" extrusionOk="0">
                  <a:moveTo>
                    <a:pt x="6544" y="0"/>
                  </a:moveTo>
                  <a:lnTo>
                    <a:pt x="1" y="6995"/>
                  </a:lnTo>
                  <a:lnTo>
                    <a:pt x="6469" y="12937"/>
                  </a:lnTo>
                  <a:lnTo>
                    <a:pt x="8951" y="2031"/>
                  </a:lnTo>
                  <a:lnTo>
                    <a:pt x="6544" y="0"/>
                  </a:lnTo>
                  <a:close/>
                </a:path>
              </a:pathLst>
            </a:custGeom>
            <a:solidFill>
              <a:srgbClr val="A1B8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1"/>
            <p:cNvSpPr/>
            <p:nvPr/>
          </p:nvSpPr>
          <p:spPr>
            <a:xfrm>
              <a:off x="4197350" y="1650275"/>
              <a:ext cx="238825" cy="336625"/>
            </a:xfrm>
            <a:custGeom>
              <a:avLst/>
              <a:gdLst/>
              <a:ahLst/>
              <a:cxnLst/>
              <a:rect l="l" t="t" r="r" b="b"/>
              <a:pathLst>
                <a:path w="9553" h="13465" extrusionOk="0">
                  <a:moveTo>
                    <a:pt x="2332" y="1"/>
                  </a:moveTo>
                  <a:lnTo>
                    <a:pt x="0" y="1580"/>
                  </a:lnTo>
                  <a:lnTo>
                    <a:pt x="3310" y="13464"/>
                  </a:lnTo>
                  <a:lnTo>
                    <a:pt x="9553" y="7221"/>
                  </a:lnTo>
                  <a:lnTo>
                    <a:pt x="2332" y="1"/>
                  </a:lnTo>
                  <a:close/>
                </a:path>
              </a:pathLst>
            </a:custGeom>
            <a:solidFill>
              <a:srgbClr val="A1B8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4744525" y="1864650"/>
              <a:ext cx="887575" cy="2000750"/>
            </a:xfrm>
            <a:custGeom>
              <a:avLst/>
              <a:gdLst/>
              <a:ahLst/>
              <a:cxnLst/>
              <a:rect l="l" t="t" r="r" b="b"/>
              <a:pathLst>
                <a:path w="35503" h="80030" extrusionOk="0">
                  <a:moveTo>
                    <a:pt x="8350" y="0"/>
                  </a:moveTo>
                  <a:lnTo>
                    <a:pt x="8350" y="0"/>
                  </a:lnTo>
                  <a:cubicBezTo>
                    <a:pt x="8350" y="1"/>
                    <a:pt x="7673" y="17225"/>
                    <a:pt x="9327" y="27303"/>
                  </a:cubicBezTo>
                  <a:cubicBezTo>
                    <a:pt x="9327" y="27303"/>
                    <a:pt x="15946" y="36480"/>
                    <a:pt x="15946" y="36856"/>
                  </a:cubicBezTo>
                  <a:cubicBezTo>
                    <a:pt x="15946" y="37909"/>
                    <a:pt x="1" y="74539"/>
                    <a:pt x="1" y="74539"/>
                  </a:cubicBezTo>
                  <a:lnTo>
                    <a:pt x="11509" y="80029"/>
                  </a:lnTo>
                  <a:cubicBezTo>
                    <a:pt x="11509" y="80029"/>
                    <a:pt x="35502" y="50996"/>
                    <a:pt x="35051" y="39338"/>
                  </a:cubicBezTo>
                  <a:cubicBezTo>
                    <a:pt x="34374" y="21813"/>
                    <a:pt x="8350" y="1"/>
                    <a:pt x="8350" y="0"/>
                  </a:cubicBezTo>
                  <a:close/>
                </a:path>
              </a:pathLst>
            </a:custGeom>
            <a:solidFill>
              <a:srgbClr val="EEF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41"/>
          <p:cNvSpPr txBox="1">
            <a:spLocks noGrp="1"/>
          </p:cNvSpPr>
          <p:nvPr>
            <p:ph type="title"/>
          </p:nvPr>
        </p:nvSpPr>
        <p:spPr>
          <a:xfrm>
            <a:off x="364855" y="115469"/>
            <a:ext cx="4401903" cy="6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Rappel des objectifs</a:t>
            </a:r>
            <a:endParaRPr dirty="0"/>
          </a:p>
        </p:txBody>
      </p:sp>
      <p:sp>
        <p:nvSpPr>
          <p:cNvPr id="31" name="Google Shape;657;p55">
            <a:extLst>
              <a:ext uri="{FF2B5EF4-FFF2-40B4-BE49-F238E27FC236}">
                <a16:creationId xmlns:a16="http://schemas.microsoft.com/office/drawing/2014/main" id="{7B9750A9-347C-4479-9414-B6EA38115AAA}"/>
              </a:ext>
            </a:extLst>
          </p:cNvPr>
          <p:cNvSpPr/>
          <p:nvPr/>
        </p:nvSpPr>
        <p:spPr>
          <a:xfrm rot="21599598" flipH="1">
            <a:off x="3012265" y="3941766"/>
            <a:ext cx="1535925" cy="347726"/>
          </a:xfrm>
          <a:custGeom>
            <a:avLst/>
            <a:gdLst/>
            <a:ahLst/>
            <a:cxnLst/>
            <a:rect l="l" t="t" r="r" b="b"/>
            <a:pathLst>
              <a:path w="71915" h="75347" extrusionOk="0">
                <a:moveTo>
                  <a:pt x="43260" y="0"/>
                </a:moveTo>
                <a:cubicBezTo>
                  <a:pt x="41503" y="0"/>
                  <a:pt x="39562" y="0"/>
                  <a:pt x="37714" y="93"/>
                </a:cubicBezTo>
                <a:cubicBezTo>
                  <a:pt x="27361" y="462"/>
                  <a:pt x="17101" y="2311"/>
                  <a:pt x="7210" y="5454"/>
                </a:cubicBezTo>
                <a:cubicBezTo>
                  <a:pt x="5916" y="5731"/>
                  <a:pt x="4622" y="6286"/>
                  <a:pt x="3605" y="7118"/>
                </a:cubicBezTo>
                <a:cubicBezTo>
                  <a:pt x="93" y="10260"/>
                  <a:pt x="0" y="15714"/>
                  <a:pt x="370" y="20151"/>
                </a:cubicBezTo>
                <a:cubicBezTo>
                  <a:pt x="925" y="26067"/>
                  <a:pt x="2034" y="31983"/>
                  <a:pt x="3698" y="37806"/>
                </a:cubicBezTo>
                <a:cubicBezTo>
                  <a:pt x="4437" y="40672"/>
                  <a:pt x="5362" y="43537"/>
                  <a:pt x="6009" y="46587"/>
                </a:cubicBezTo>
                <a:cubicBezTo>
                  <a:pt x="6378" y="49453"/>
                  <a:pt x="6656" y="52318"/>
                  <a:pt x="6656" y="55184"/>
                </a:cubicBezTo>
                <a:cubicBezTo>
                  <a:pt x="6748" y="56663"/>
                  <a:pt x="6840" y="58049"/>
                  <a:pt x="7118" y="59528"/>
                </a:cubicBezTo>
                <a:cubicBezTo>
                  <a:pt x="7395" y="61839"/>
                  <a:pt x="8042" y="64150"/>
                  <a:pt x="8966" y="66276"/>
                </a:cubicBezTo>
                <a:cubicBezTo>
                  <a:pt x="10353" y="69511"/>
                  <a:pt x="12849" y="72192"/>
                  <a:pt x="16084" y="73578"/>
                </a:cubicBezTo>
                <a:cubicBezTo>
                  <a:pt x="19195" y="74906"/>
                  <a:pt x="22602" y="75347"/>
                  <a:pt x="26075" y="75347"/>
                </a:cubicBezTo>
                <a:cubicBezTo>
                  <a:pt x="31063" y="75347"/>
                  <a:pt x="36187" y="74439"/>
                  <a:pt x="40764" y="73948"/>
                </a:cubicBezTo>
                <a:cubicBezTo>
                  <a:pt x="45016" y="73578"/>
                  <a:pt x="49268" y="73209"/>
                  <a:pt x="53520" y="73116"/>
                </a:cubicBezTo>
                <a:cubicBezTo>
                  <a:pt x="63041" y="73024"/>
                  <a:pt x="67478" y="63595"/>
                  <a:pt x="69326" y="55461"/>
                </a:cubicBezTo>
                <a:cubicBezTo>
                  <a:pt x="71915" y="44739"/>
                  <a:pt x="71730" y="33277"/>
                  <a:pt x="70990" y="22369"/>
                </a:cubicBezTo>
                <a:cubicBezTo>
                  <a:pt x="70713" y="18764"/>
                  <a:pt x="70343" y="15159"/>
                  <a:pt x="69789" y="11555"/>
                </a:cubicBezTo>
                <a:cubicBezTo>
                  <a:pt x="69511" y="9151"/>
                  <a:pt x="69419" y="3790"/>
                  <a:pt x="67293" y="2403"/>
                </a:cubicBezTo>
                <a:cubicBezTo>
                  <a:pt x="65814" y="1479"/>
                  <a:pt x="63780" y="1479"/>
                  <a:pt x="62116" y="1294"/>
                </a:cubicBezTo>
                <a:cubicBezTo>
                  <a:pt x="59990" y="925"/>
                  <a:pt x="57957" y="740"/>
                  <a:pt x="55831" y="555"/>
                </a:cubicBezTo>
                <a:cubicBezTo>
                  <a:pt x="51671" y="185"/>
                  <a:pt x="47419" y="0"/>
                  <a:pt x="4326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  <p:sp>
        <p:nvSpPr>
          <p:cNvPr id="41" name="Google Shape;663;p55">
            <a:extLst>
              <a:ext uri="{FF2B5EF4-FFF2-40B4-BE49-F238E27FC236}">
                <a16:creationId xmlns:a16="http://schemas.microsoft.com/office/drawing/2014/main" id="{0A089C76-3698-433A-8E8E-C3D47555DF4A}"/>
              </a:ext>
            </a:extLst>
          </p:cNvPr>
          <p:cNvSpPr txBox="1">
            <a:spLocks/>
          </p:cNvSpPr>
          <p:nvPr/>
        </p:nvSpPr>
        <p:spPr>
          <a:xfrm rot="10800000" flipV="1">
            <a:off x="1972670" y="917884"/>
            <a:ext cx="3140934" cy="196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9pPr>
          </a:lstStyle>
          <a:p>
            <a:pPr marL="285750" indent="-285750" algn="l">
              <a:lnSpc>
                <a:spcPct val="115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Niramit" panose="020B0604020202020204" charset="-34"/>
              <a:cs typeface="Niramit" panose="020B0604020202020204" charset="-34"/>
            </a:endParaRPr>
          </a:p>
        </p:txBody>
      </p:sp>
      <p:sp>
        <p:nvSpPr>
          <p:cNvPr id="44" name="Google Shape;786;p61">
            <a:extLst>
              <a:ext uri="{FF2B5EF4-FFF2-40B4-BE49-F238E27FC236}">
                <a16:creationId xmlns:a16="http://schemas.microsoft.com/office/drawing/2014/main" id="{F4D8D13C-2B59-4D9F-BDC5-9B831DDE991C}"/>
              </a:ext>
            </a:extLst>
          </p:cNvPr>
          <p:cNvSpPr txBox="1">
            <a:spLocks/>
          </p:cNvSpPr>
          <p:nvPr/>
        </p:nvSpPr>
        <p:spPr>
          <a:xfrm>
            <a:off x="2265289" y="1405027"/>
            <a:ext cx="2084808" cy="825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Niramit" panose="020B0604020202020204" charset="-34"/>
                <a:cs typeface="Niramit" panose="020B0604020202020204" charset="-34"/>
              </a:rPr>
              <a:t>Ajout d’images pour les lieux</a:t>
            </a:r>
            <a:br>
              <a:rPr lang="fr-FR" dirty="0">
                <a:solidFill>
                  <a:schemeClr val="bg1">
                    <a:lumMod val="95000"/>
                  </a:schemeClr>
                </a:solidFill>
                <a:latin typeface="Niramit" panose="020B0604020202020204" charset="-34"/>
                <a:cs typeface="Niramit" panose="020B0604020202020204" charset="-34"/>
              </a:rPr>
            </a:br>
            <a:endParaRPr lang="fr-FR" dirty="0">
              <a:solidFill>
                <a:schemeClr val="bg1">
                  <a:lumMod val="95000"/>
                </a:schemeClr>
              </a:solidFill>
              <a:latin typeface="Niramit" panose="020B0604020202020204" charset="-34"/>
              <a:cs typeface="Niramit" panose="020B0604020202020204" charset="-34"/>
            </a:endParaRP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Niramit" panose="020B0604020202020204" charset="-34"/>
                <a:cs typeface="Niramit" panose="020B0604020202020204" charset="-34"/>
              </a:rPr>
              <a:t>Liaison entre la bdd et les marqueurs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>
                  <a:lumMod val="95000"/>
                </a:schemeClr>
              </a:solidFill>
              <a:latin typeface="Niramit" panose="020B0604020202020204" charset="-34"/>
              <a:cs typeface="Niramit" panose="020B0604020202020204" charset="-34"/>
            </a:endParaRPr>
          </a:p>
        </p:txBody>
      </p:sp>
      <p:sp>
        <p:nvSpPr>
          <p:cNvPr id="46" name="Google Shape;414;p41">
            <a:extLst>
              <a:ext uri="{FF2B5EF4-FFF2-40B4-BE49-F238E27FC236}">
                <a16:creationId xmlns:a16="http://schemas.microsoft.com/office/drawing/2014/main" id="{EDF76C8A-DA35-442F-A8B2-355FF242B33F}"/>
              </a:ext>
            </a:extLst>
          </p:cNvPr>
          <p:cNvSpPr txBox="1">
            <a:spLocks/>
          </p:cNvSpPr>
          <p:nvPr/>
        </p:nvSpPr>
        <p:spPr>
          <a:xfrm>
            <a:off x="3281045" y="3892328"/>
            <a:ext cx="1743831" cy="42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iramit"/>
              <a:buNone/>
              <a:defRPr sz="16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iramit"/>
              <a:buNone/>
              <a:defRPr sz="16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iramit"/>
              <a:buNone/>
              <a:defRPr sz="16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iramit"/>
              <a:buNone/>
              <a:defRPr sz="16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iramit"/>
              <a:buNone/>
              <a:defRPr sz="16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iramit"/>
              <a:buNone/>
              <a:defRPr sz="16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iramit"/>
              <a:buNone/>
              <a:defRPr sz="16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iramit"/>
              <a:buNone/>
              <a:defRPr sz="16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iramit"/>
              <a:buNone/>
              <a:defRPr sz="16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1600"/>
              </a:spcAft>
            </a:pPr>
            <a:r>
              <a:rPr lang="fr-FR" dirty="0"/>
              <a:t>Thomas </a:t>
            </a:r>
            <a:br>
              <a:rPr lang="fr-FR" dirty="0"/>
            </a:br>
            <a:r>
              <a:rPr lang="fr-FR" dirty="0"/>
              <a:t> </a:t>
            </a:r>
          </a:p>
          <a:p>
            <a:pPr marL="0" indent="0">
              <a:lnSpc>
                <a:spcPct val="115000"/>
              </a:lnSpc>
              <a:spcAft>
                <a:spcPts val="1600"/>
              </a:spcAft>
            </a:pPr>
            <a:r>
              <a:rPr lang="fr-FR" dirty="0"/>
              <a:t> 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15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7" name="Google Shape;614;p52">
            <a:extLst>
              <a:ext uri="{FF2B5EF4-FFF2-40B4-BE49-F238E27FC236}">
                <a16:creationId xmlns:a16="http://schemas.microsoft.com/office/drawing/2014/main" id="{4789BF0D-562A-4C26-8D9C-545E38CA2B6C}"/>
              </a:ext>
            </a:extLst>
          </p:cNvPr>
          <p:cNvSpPr/>
          <p:nvPr/>
        </p:nvSpPr>
        <p:spPr>
          <a:xfrm rot="10800000">
            <a:off x="0" y="3417988"/>
            <a:ext cx="2960763" cy="1393878"/>
          </a:xfrm>
          <a:custGeom>
            <a:avLst/>
            <a:gdLst/>
            <a:ahLst/>
            <a:cxnLst/>
            <a:rect l="l" t="t" r="r" b="b"/>
            <a:pathLst>
              <a:path w="280101" h="206595" extrusionOk="0">
                <a:moveTo>
                  <a:pt x="186094" y="1"/>
                </a:moveTo>
                <a:cubicBezTo>
                  <a:pt x="149627" y="1"/>
                  <a:pt x="115582" y="2125"/>
                  <a:pt x="96365" y="3609"/>
                </a:cubicBezTo>
                <a:cubicBezTo>
                  <a:pt x="85151" y="4427"/>
                  <a:pt x="75223" y="11435"/>
                  <a:pt x="70667" y="21714"/>
                </a:cubicBezTo>
                <a:cubicBezTo>
                  <a:pt x="56300" y="54303"/>
                  <a:pt x="51862" y="103245"/>
                  <a:pt x="51862" y="103245"/>
                </a:cubicBezTo>
                <a:lnTo>
                  <a:pt x="0" y="119597"/>
                </a:lnTo>
                <a:cubicBezTo>
                  <a:pt x="9461" y="130811"/>
                  <a:pt x="40882" y="138987"/>
                  <a:pt x="40882" y="138987"/>
                </a:cubicBezTo>
                <a:lnTo>
                  <a:pt x="40882" y="186644"/>
                </a:lnTo>
                <a:cubicBezTo>
                  <a:pt x="40882" y="193068"/>
                  <a:pt x="45204" y="198792"/>
                  <a:pt x="51395" y="200544"/>
                </a:cubicBezTo>
                <a:cubicBezTo>
                  <a:pt x="67746" y="205000"/>
                  <a:pt x="92480" y="206594"/>
                  <a:pt x="119480" y="206594"/>
                </a:cubicBezTo>
                <a:cubicBezTo>
                  <a:pt x="169630" y="206594"/>
                  <a:pt x="227595" y="201093"/>
                  <a:pt x="254169" y="198208"/>
                </a:cubicBezTo>
                <a:cubicBezTo>
                  <a:pt x="263397" y="197273"/>
                  <a:pt x="270873" y="190148"/>
                  <a:pt x="272391" y="181037"/>
                </a:cubicBezTo>
                <a:cubicBezTo>
                  <a:pt x="280100" y="132329"/>
                  <a:pt x="273092" y="47528"/>
                  <a:pt x="270172" y="16691"/>
                </a:cubicBezTo>
                <a:cubicBezTo>
                  <a:pt x="269471" y="9800"/>
                  <a:pt x="264098" y="4310"/>
                  <a:pt x="257206" y="3492"/>
                </a:cubicBezTo>
                <a:cubicBezTo>
                  <a:pt x="234775" y="907"/>
                  <a:pt x="209917" y="1"/>
                  <a:pt x="1860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B880360-BD68-4B5D-92E7-C063308F57BE}"/>
              </a:ext>
            </a:extLst>
          </p:cNvPr>
          <p:cNvSpPr txBox="1"/>
          <p:nvPr/>
        </p:nvSpPr>
        <p:spPr>
          <a:xfrm>
            <a:off x="35970" y="3530151"/>
            <a:ext cx="24417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Char char="-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ramit" panose="020B0604020202020204" charset="-34"/>
                <a:cs typeface="Niramit" panose="020B0604020202020204" charset="-34"/>
                <a:sym typeface="Niramit"/>
              </a:rPr>
              <a:t>Marqueurs différents en fonction du type de lieu</a:t>
            </a:r>
            <a:b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ramit" panose="020B0604020202020204" charset="-34"/>
                <a:cs typeface="Niramit" panose="020B0604020202020204" charset="-34"/>
                <a:sym typeface="Niramit"/>
              </a:rPr>
            </a:b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iramit" panose="020B0604020202020204" charset="-34"/>
              <a:cs typeface="Niramit" panose="020B0604020202020204" charset="-34"/>
              <a:sym typeface="Nirami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Tx/>
              <a:buChar char="-"/>
              <a:tabLst/>
              <a:defRPr/>
            </a:pPr>
            <a:r>
              <a:rPr lang="fr-FR" dirty="0">
                <a:solidFill>
                  <a:srgbClr val="FFFFFF"/>
                </a:solidFill>
                <a:latin typeface="Niramit" panose="020B0604020202020204" charset="-34"/>
                <a:cs typeface="Niramit" panose="020B0604020202020204" charset="-34"/>
                <a:sym typeface="Niramit"/>
              </a:rPr>
              <a:t>Liaison entre la bdd et les marqueurs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iramit" panose="020B0604020202020204" charset="-34"/>
                <a:cs typeface="Niramit" panose="020B0604020202020204" charset="-34"/>
                <a:sym typeface="Nirami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451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6AB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613;p52">
            <a:extLst>
              <a:ext uri="{FF2B5EF4-FFF2-40B4-BE49-F238E27FC236}">
                <a16:creationId xmlns:a16="http://schemas.microsoft.com/office/drawing/2014/main" id="{D7586B57-38A9-417F-8303-33716952DF40}"/>
              </a:ext>
            </a:extLst>
          </p:cNvPr>
          <p:cNvSpPr/>
          <p:nvPr/>
        </p:nvSpPr>
        <p:spPr>
          <a:xfrm rot="6188292">
            <a:off x="7244824" y="-283115"/>
            <a:ext cx="2238914" cy="2003651"/>
          </a:xfrm>
          <a:custGeom>
            <a:avLst/>
            <a:gdLst/>
            <a:ahLst/>
            <a:cxnLst/>
            <a:rect l="l" t="t" r="r" b="b"/>
            <a:pathLst>
              <a:path w="32168" h="45182" extrusionOk="0">
                <a:moveTo>
                  <a:pt x="12700" y="0"/>
                </a:moveTo>
                <a:cubicBezTo>
                  <a:pt x="10326" y="0"/>
                  <a:pt x="7906" y="951"/>
                  <a:pt x="5546" y="3169"/>
                </a:cubicBezTo>
                <a:cubicBezTo>
                  <a:pt x="2496" y="5942"/>
                  <a:pt x="1387" y="10379"/>
                  <a:pt x="1017" y="14353"/>
                </a:cubicBezTo>
                <a:cubicBezTo>
                  <a:pt x="0" y="25261"/>
                  <a:pt x="3697" y="40050"/>
                  <a:pt x="15067" y="44487"/>
                </a:cubicBezTo>
                <a:cubicBezTo>
                  <a:pt x="16366" y="44955"/>
                  <a:pt x="17709" y="45182"/>
                  <a:pt x="19039" y="45182"/>
                </a:cubicBezTo>
                <a:cubicBezTo>
                  <a:pt x="22438" y="45182"/>
                  <a:pt x="25748" y="43699"/>
                  <a:pt x="28008" y="40975"/>
                </a:cubicBezTo>
                <a:cubicBezTo>
                  <a:pt x="31058" y="37370"/>
                  <a:pt x="32167" y="32193"/>
                  <a:pt x="32075" y="27017"/>
                </a:cubicBezTo>
                <a:cubicBezTo>
                  <a:pt x="31851" y="16858"/>
                  <a:pt x="22694" y="0"/>
                  <a:pt x="127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4396F30-6D65-4B20-B6C2-213C49A326ED}"/>
              </a:ext>
            </a:extLst>
          </p:cNvPr>
          <p:cNvSpPr txBox="1"/>
          <p:nvPr/>
        </p:nvSpPr>
        <p:spPr>
          <a:xfrm>
            <a:off x="7700963" y="68579"/>
            <a:ext cx="1443037" cy="1498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9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alam"/>
                <a:cs typeface="Kalam"/>
                <a:sym typeface="Kalam"/>
              </a:rPr>
              <a:t>02</a:t>
            </a:r>
            <a:endParaRPr lang="fr-FR" dirty="0"/>
          </a:p>
        </p:txBody>
      </p:sp>
      <p:sp>
        <p:nvSpPr>
          <p:cNvPr id="39" name="Google Shape;442;p42">
            <a:extLst>
              <a:ext uri="{FF2B5EF4-FFF2-40B4-BE49-F238E27FC236}">
                <a16:creationId xmlns:a16="http://schemas.microsoft.com/office/drawing/2014/main" id="{1F2F806D-F02F-45EA-BCFC-4F458A0ED80D}"/>
              </a:ext>
            </a:extLst>
          </p:cNvPr>
          <p:cNvSpPr/>
          <p:nvPr/>
        </p:nvSpPr>
        <p:spPr>
          <a:xfrm rot="13217466">
            <a:off x="7160699" y="1982645"/>
            <a:ext cx="6686550" cy="2248550"/>
          </a:xfrm>
          <a:custGeom>
            <a:avLst/>
            <a:gdLst/>
            <a:ahLst/>
            <a:cxnLst/>
            <a:rect l="l" t="t" r="r" b="b"/>
            <a:pathLst>
              <a:path w="267462" h="89942" extrusionOk="0">
                <a:moveTo>
                  <a:pt x="0" y="32766"/>
                </a:moveTo>
                <a:cubicBezTo>
                  <a:pt x="7239" y="30861"/>
                  <a:pt x="16510" y="11811"/>
                  <a:pt x="43434" y="21336"/>
                </a:cubicBezTo>
                <a:cubicBezTo>
                  <a:pt x="70358" y="30861"/>
                  <a:pt x="128524" y="91377"/>
                  <a:pt x="161544" y="89916"/>
                </a:cubicBezTo>
                <a:cubicBezTo>
                  <a:pt x="194564" y="88456"/>
                  <a:pt x="223901" y="27559"/>
                  <a:pt x="241554" y="12573"/>
                </a:cubicBezTo>
                <a:cubicBezTo>
                  <a:pt x="259207" y="-2413"/>
                  <a:pt x="263144" y="2096"/>
                  <a:pt x="267462" y="0"/>
                </a:cubicBezTo>
              </a:path>
            </a:pathLst>
          </a:custGeom>
          <a:noFill/>
          <a:ln w="38100" cap="rnd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AEABE02-9AB3-409B-8A01-71F6B267FD0D}"/>
              </a:ext>
            </a:extLst>
          </p:cNvPr>
          <p:cNvSpPr txBox="1"/>
          <p:nvPr/>
        </p:nvSpPr>
        <p:spPr>
          <a:xfrm>
            <a:off x="3393282" y="1784380"/>
            <a:ext cx="4379119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Kalam"/>
              <a:buNone/>
              <a:tabLst/>
              <a:defRPr/>
            </a:pPr>
            <a:r>
              <a:rPr kumimoji="0" lang="fr-FR" sz="5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alam"/>
                <a:cs typeface="Kalam"/>
                <a:sym typeface="Kalam"/>
              </a:rPr>
              <a:t>Objectifs réalisés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5"/>
          <p:cNvSpPr/>
          <p:nvPr/>
        </p:nvSpPr>
        <p:spPr>
          <a:xfrm rot="402">
            <a:off x="503620" y="1598180"/>
            <a:ext cx="1535925" cy="347726"/>
          </a:xfrm>
          <a:custGeom>
            <a:avLst/>
            <a:gdLst/>
            <a:ahLst/>
            <a:cxnLst/>
            <a:rect l="l" t="t" r="r" b="b"/>
            <a:pathLst>
              <a:path w="71915" h="75347" extrusionOk="0">
                <a:moveTo>
                  <a:pt x="43260" y="0"/>
                </a:moveTo>
                <a:cubicBezTo>
                  <a:pt x="41503" y="0"/>
                  <a:pt x="39562" y="0"/>
                  <a:pt x="37714" y="93"/>
                </a:cubicBezTo>
                <a:cubicBezTo>
                  <a:pt x="27361" y="462"/>
                  <a:pt x="17101" y="2311"/>
                  <a:pt x="7210" y="5454"/>
                </a:cubicBezTo>
                <a:cubicBezTo>
                  <a:pt x="5916" y="5731"/>
                  <a:pt x="4622" y="6286"/>
                  <a:pt x="3605" y="7118"/>
                </a:cubicBezTo>
                <a:cubicBezTo>
                  <a:pt x="93" y="10260"/>
                  <a:pt x="0" y="15714"/>
                  <a:pt x="370" y="20151"/>
                </a:cubicBezTo>
                <a:cubicBezTo>
                  <a:pt x="925" y="26067"/>
                  <a:pt x="2034" y="31983"/>
                  <a:pt x="3698" y="37806"/>
                </a:cubicBezTo>
                <a:cubicBezTo>
                  <a:pt x="4437" y="40672"/>
                  <a:pt x="5362" y="43537"/>
                  <a:pt x="6009" y="46587"/>
                </a:cubicBezTo>
                <a:cubicBezTo>
                  <a:pt x="6378" y="49453"/>
                  <a:pt x="6656" y="52318"/>
                  <a:pt x="6656" y="55184"/>
                </a:cubicBezTo>
                <a:cubicBezTo>
                  <a:pt x="6748" y="56663"/>
                  <a:pt x="6840" y="58049"/>
                  <a:pt x="7118" y="59528"/>
                </a:cubicBezTo>
                <a:cubicBezTo>
                  <a:pt x="7395" y="61839"/>
                  <a:pt x="8042" y="64150"/>
                  <a:pt x="8966" y="66276"/>
                </a:cubicBezTo>
                <a:cubicBezTo>
                  <a:pt x="10353" y="69511"/>
                  <a:pt x="12849" y="72192"/>
                  <a:pt x="16084" y="73578"/>
                </a:cubicBezTo>
                <a:cubicBezTo>
                  <a:pt x="19195" y="74906"/>
                  <a:pt x="22602" y="75347"/>
                  <a:pt x="26075" y="75347"/>
                </a:cubicBezTo>
                <a:cubicBezTo>
                  <a:pt x="31063" y="75347"/>
                  <a:pt x="36187" y="74439"/>
                  <a:pt x="40764" y="73948"/>
                </a:cubicBezTo>
                <a:cubicBezTo>
                  <a:pt x="45016" y="73578"/>
                  <a:pt x="49268" y="73209"/>
                  <a:pt x="53520" y="73116"/>
                </a:cubicBezTo>
                <a:cubicBezTo>
                  <a:pt x="63041" y="73024"/>
                  <a:pt x="67478" y="63595"/>
                  <a:pt x="69326" y="55461"/>
                </a:cubicBezTo>
                <a:cubicBezTo>
                  <a:pt x="71915" y="44739"/>
                  <a:pt x="71730" y="33277"/>
                  <a:pt x="70990" y="22369"/>
                </a:cubicBezTo>
                <a:cubicBezTo>
                  <a:pt x="70713" y="18764"/>
                  <a:pt x="70343" y="15159"/>
                  <a:pt x="69789" y="11555"/>
                </a:cubicBezTo>
                <a:cubicBezTo>
                  <a:pt x="69511" y="9151"/>
                  <a:pt x="69419" y="3790"/>
                  <a:pt x="67293" y="2403"/>
                </a:cubicBezTo>
                <a:cubicBezTo>
                  <a:pt x="65814" y="1479"/>
                  <a:pt x="63780" y="1479"/>
                  <a:pt x="62116" y="1294"/>
                </a:cubicBezTo>
                <a:cubicBezTo>
                  <a:pt x="59990" y="925"/>
                  <a:pt x="57957" y="740"/>
                  <a:pt x="55831" y="555"/>
                </a:cubicBezTo>
                <a:cubicBezTo>
                  <a:pt x="51671" y="185"/>
                  <a:pt x="47419" y="0"/>
                  <a:pt x="432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55"/>
          <p:cNvSpPr txBox="1">
            <a:spLocks noGrp="1"/>
          </p:cNvSpPr>
          <p:nvPr>
            <p:ph type="title"/>
          </p:nvPr>
        </p:nvSpPr>
        <p:spPr>
          <a:xfrm>
            <a:off x="722376" y="537252"/>
            <a:ext cx="7708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Objectifs réalisés</a:t>
            </a:r>
            <a:endParaRPr dirty="0"/>
          </a:p>
        </p:txBody>
      </p:sp>
      <p:sp>
        <p:nvSpPr>
          <p:cNvPr id="660" name="Google Shape;660;p55"/>
          <p:cNvSpPr txBox="1">
            <a:spLocks noGrp="1"/>
          </p:cNvSpPr>
          <p:nvPr>
            <p:ph type="subTitle" idx="1"/>
          </p:nvPr>
        </p:nvSpPr>
        <p:spPr>
          <a:xfrm>
            <a:off x="229232" y="1564523"/>
            <a:ext cx="208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Nathan</a:t>
            </a:r>
            <a:endParaRPr dirty="0"/>
          </a:p>
        </p:txBody>
      </p:sp>
      <p:sp>
        <p:nvSpPr>
          <p:cNvPr id="41" name="Google Shape;663;p55">
            <a:extLst>
              <a:ext uri="{FF2B5EF4-FFF2-40B4-BE49-F238E27FC236}">
                <a16:creationId xmlns:a16="http://schemas.microsoft.com/office/drawing/2014/main" id="{4DA78356-C460-4282-8B08-6375C5A67A8B}"/>
              </a:ext>
            </a:extLst>
          </p:cNvPr>
          <p:cNvSpPr txBox="1">
            <a:spLocks/>
          </p:cNvSpPr>
          <p:nvPr/>
        </p:nvSpPr>
        <p:spPr>
          <a:xfrm>
            <a:off x="55523" y="2252978"/>
            <a:ext cx="2432118" cy="8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9pPr>
          </a:lstStyle>
          <a:p>
            <a:pPr marL="285750" indent="-285750" algn="l">
              <a:lnSpc>
                <a:spcPct val="115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Réalisation du Register lié à la base de données</a:t>
            </a:r>
            <a:b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</a:b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Fon</a:t>
            </a:r>
            <a:r>
              <a:rPr lang="en" dirty="0"/>
              <a:t>ctionnel</a:t>
            </a:r>
            <a:endParaRPr lang="fr-FR" dirty="0">
              <a:solidFill>
                <a:schemeClr val="bg1"/>
              </a:solidFill>
              <a:latin typeface="Niramit" panose="020B0604020202020204" charset="-34"/>
              <a:cs typeface="Niramit" panose="020B0604020202020204" charset="-34"/>
            </a:endParaRPr>
          </a:p>
          <a:p>
            <a:pPr marL="285750" indent="-285750" algn="l">
              <a:lnSpc>
                <a:spcPct val="115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Bloquer sur le login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0B0EF70-540F-4A67-B164-C66C14CDC5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6" t="4518" r="5838" b="4420"/>
          <a:stretch/>
        </p:blipFill>
        <p:spPr bwMode="auto">
          <a:xfrm>
            <a:off x="3066334" y="1477695"/>
            <a:ext cx="2639864" cy="342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54F42401-5E7F-4990-9F69-2E86EA700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6" t="5409" r="6165" b="6043"/>
          <a:stretch/>
        </p:blipFill>
        <p:spPr bwMode="auto">
          <a:xfrm>
            <a:off x="5850587" y="1461574"/>
            <a:ext cx="2789814" cy="344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61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57;p55">
            <a:extLst>
              <a:ext uri="{FF2B5EF4-FFF2-40B4-BE49-F238E27FC236}">
                <a16:creationId xmlns:a16="http://schemas.microsoft.com/office/drawing/2014/main" id="{7FBC7451-444E-40CD-9ABF-2C7047C3EE27}"/>
              </a:ext>
            </a:extLst>
          </p:cNvPr>
          <p:cNvSpPr/>
          <p:nvPr/>
        </p:nvSpPr>
        <p:spPr>
          <a:xfrm rot="21599598" flipH="1">
            <a:off x="226268" y="1254544"/>
            <a:ext cx="2507171" cy="493803"/>
          </a:xfrm>
          <a:custGeom>
            <a:avLst/>
            <a:gdLst/>
            <a:ahLst/>
            <a:cxnLst/>
            <a:rect l="l" t="t" r="r" b="b"/>
            <a:pathLst>
              <a:path w="71915" h="75347" extrusionOk="0">
                <a:moveTo>
                  <a:pt x="43260" y="0"/>
                </a:moveTo>
                <a:cubicBezTo>
                  <a:pt x="41503" y="0"/>
                  <a:pt x="39562" y="0"/>
                  <a:pt x="37714" y="93"/>
                </a:cubicBezTo>
                <a:cubicBezTo>
                  <a:pt x="27361" y="462"/>
                  <a:pt x="17101" y="2311"/>
                  <a:pt x="7210" y="5454"/>
                </a:cubicBezTo>
                <a:cubicBezTo>
                  <a:pt x="5916" y="5731"/>
                  <a:pt x="4622" y="6286"/>
                  <a:pt x="3605" y="7118"/>
                </a:cubicBezTo>
                <a:cubicBezTo>
                  <a:pt x="93" y="10260"/>
                  <a:pt x="0" y="15714"/>
                  <a:pt x="370" y="20151"/>
                </a:cubicBezTo>
                <a:cubicBezTo>
                  <a:pt x="925" y="26067"/>
                  <a:pt x="2034" y="31983"/>
                  <a:pt x="3698" y="37806"/>
                </a:cubicBezTo>
                <a:cubicBezTo>
                  <a:pt x="4437" y="40672"/>
                  <a:pt x="5362" y="43537"/>
                  <a:pt x="6009" y="46587"/>
                </a:cubicBezTo>
                <a:cubicBezTo>
                  <a:pt x="6378" y="49453"/>
                  <a:pt x="6656" y="52318"/>
                  <a:pt x="6656" y="55184"/>
                </a:cubicBezTo>
                <a:cubicBezTo>
                  <a:pt x="6748" y="56663"/>
                  <a:pt x="6840" y="58049"/>
                  <a:pt x="7118" y="59528"/>
                </a:cubicBezTo>
                <a:cubicBezTo>
                  <a:pt x="7395" y="61839"/>
                  <a:pt x="8042" y="64150"/>
                  <a:pt x="8966" y="66276"/>
                </a:cubicBezTo>
                <a:cubicBezTo>
                  <a:pt x="10353" y="69511"/>
                  <a:pt x="12849" y="72192"/>
                  <a:pt x="16084" y="73578"/>
                </a:cubicBezTo>
                <a:cubicBezTo>
                  <a:pt x="19195" y="74906"/>
                  <a:pt x="22602" y="75347"/>
                  <a:pt x="26075" y="75347"/>
                </a:cubicBezTo>
                <a:cubicBezTo>
                  <a:pt x="31063" y="75347"/>
                  <a:pt x="36187" y="74439"/>
                  <a:pt x="40764" y="73948"/>
                </a:cubicBezTo>
                <a:cubicBezTo>
                  <a:pt x="45016" y="73578"/>
                  <a:pt x="49268" y="73209"/>
                  <a:pt x="53520" y="73116"/>
                </a:cubicBezTo>
                <a:cubicBezTo>
                  <a:pt x="63041" y="73024"/>
                  <a:pt x="67478" y="63595"/>
                  <a:pt x="69326" y="55461"/>
                </a:cubicBezTo>
                <a:cubicBezTo>
                  <a:pt x="71915" y="44739"/>
                  <a:pt x="71730" y="33277"/>
                  <a:pt x="70990" y="22369"/>
                </a:cubicBezTo>
                <a:cubicBezTo>
                  <a:pt x="70713" y="18764"/>
                  <a:pt x="70343" y="15159"/>
                  <a:pt x="69789" y="11555"/>
                </a:cubicBezTo>
                <a:cubicBezTo>
                  <a:pt x="69511" y="9151"/>
                  <a:pt x="69419" y="3790"/>
                  <a:pt x="67293" y="2403"/>
                </a:cubicBezTo>
                <a:cubicBezTo>
                  <a:pt x="65814" y="1479"/>
                  <a:pt x="63780" y="1479"/>
                  <a:pt x="62116" y="1294"/>
                </a:cubicBezTo>
                <a:cubicBezTo>
                  <a:pt x="59990" y="925"/>
                  <a:pt x="57957" y="740"/>
                  <a:pt x="55831" y="555"/>
                </a:cubicBezTo>
                <a:cubicBezTo>
                  <a:pt x="51671" y="185"/>
                  <a:pt x="47419" y="0"/>
                  <a:pt x="432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55"/>
          <p:cNvSpPr txBox="1">
            <a:spLocks noGrp="1"/>
          </p:cNvSpPr>
          <p:nvPr>
            <p:ph type="title"/>
          </p:nvPr>
        </p:nvSpPr>
        <p:spPr>
          <a:xfrm>
            <a:off x="722376" y="537252"/>
            <a:ext cx="7708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Objectifs réalisés</a:t>
            </a:r>
            <a:endParaRPr dirty="0"/>
          </a:p>
        </p:txBody>
      </p:sp>
      <p:sp>
        <p:nvSpPr>
          <p:cNvPr id="660" name="Google Shape;660;p55"/>
          <p:cNvSpPr txBox="1">
            <a:spLocks noGrp="1"/>
          </p:cNvSpPr>
          <p:nvPr>
            <p:ph type="subTitle" idx="1"/>
          </p:nvPr>
        </p:nvSpPr>
        <p:spPr>
          <a:xfrm>
            <a:off x="437503" y="1268958"/>
            <a:ext cx="208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Alban</a:t>
            </a:r>
            <a:endParaRPr dirty="0"/>
          </a:p>
        </p:txBody>
      </p:sp>
      <p:sp>
        <p:nvSpPr>
          <p:cNvPr id="41" name="Google Shape;663;p55">
            <a:extLst>
              <a:ext uri="{FF2B5EF4-FFF2-40B4-BE49-F238E27FC236}">
                <a16:creationId xmlns:a16="http://schemas.microsoft.com/office/drawing/2014/main" id="{4DA78356-C460-4282-8B08-6375C5A67A8B}"/>
              </a:ext>
            </a:extLst>
          </p:cNvPr>
          <p:cNvSpPr txBox="1">
            <a:spLocks/>
          </p:cNvSpPr>
          <p:nvPr/>
        </p:nvSpPr>
        <p:spPr>
          <a:xfrm>
            <a:off x="437503" y="1777319"/>
            <a:ext cx="3021295" cy="214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iramit"/>
              <a:buNone/>
              <a:defRPr sz="1400" b="0" i="0" u="none" strike="noStrike" cap="none">
                <a:solidFill>
                  <a:srgbClr val="FFFFFF"/>
                </a:solidFill>
                <a:latin typeface="Niramit"/>
                <a:ea typeface="Niramit"/>
                <a:cs typeface="Niramit"/>
                <a:sym typeface="Niramit"/>
              </a:defRPr>
            </a:lvl9pPr>
          </a:lstStyle>
          <a:p>
            <a:pPr marL="285750" indent="-285750" algn="l">
              <a:lnSpc>
                <a:spcPct val="115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Ajout d'un fichier .json dans le projet avec les différents points touristiques</a:t>
            </a:r>
            <a:br>
              <a:rPr lang="fr-FR" sz="1200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</a:br>
            <a:r>
              <a:rPr lang="fr-FR" sz="1200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	(avec thomas)</a:t>
            </a:r>
          </a:p>
          <a:p>
            <a:pPr marL="285750" indent="-285750" algn="l">
              <a:lnSpc>
                <a:spcPct val="115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Réalisation de la relation entre le fichier .json et les descriptions de lieux</a:t>
            </a:r>
          </a:p>
          <a:p>
            <a:pPr marL="285750" indent="-285750" algn="l">
              <a:lnSpc>
                <a:spcPct val="115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bg1"/>
                </a:solidFill>
                <a:latin typeface="Niramit" panose="020B0604020202020204" charset="-34"/>
                <a:cs typeface="Niramit" panose="020B0604020202020204" charset="-34"/>
              </a:rPr>
              <a:t>Implémentations des images correspondante au lieux dans les marqueurs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7B9014D-0D79-4F7A-8BFB-18A82F4F5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325" y="1737355"/>
            <a:ext cx="4659384" cy="214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10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ink Project Proposal by Slides Go">
  <a:themeElements>
    <a:clrScheme name="Simple Light">
      <a:dk1>
        <a:srgbClr val="434343"/>
      </a:dk1>
      <a:lt1>
        <a:srgbClr val="FFFFFF"/>
      </a:lt1>
      <a:dk2>
        <a:srgbClr val="4666AB"/>
      </a:dk2>
      <a:lt2>
        <a:srgbClr val="3C5791"/>
      </a:lt2>
      <a:accent1>
        <a:srgbClr val="39BFAD"/>
      </a:accent1>
      <a:accent2>
        <a:srgbClr val="32A696"/>
      </a:accent2>
      <a:accent3>
        <a:srgbClr val="268074"/>
      </a:accent3>
      <a:accent4>
        <a:srgbClr val="FFF069"/>
      </a:accent4>
      <a:accent5>
        <a:srgbClr val="F7E64D"/>
      </a:accent5>
      <a:accent6>
        <a:srgbClr val="E0BF3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326</Words>
  <Application>Microsoft Office PowerPoint</Application>
  <PresentationFormat>Affichage à l'écran (16:9)</PresentationFormat>
  <Paragraphs>87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Niramit</vt:lpstr>
      <vt:lpstr>Kalam</vt:lpstr>
      <vt:lpstr>Arial</vt:lpstr>
      <vt:lpstr>Mink Project Proposal by Slides Go</vt:lpstr>
      <vt:lpstr>Graoully Map</vt:lpstr>
      <vt:lpstr>Sommaire</vt:lpstr>
      <vt:lpstr>01</vt:lpstr>
      <vt:lpstr>Rappel des objectifs</vt:lpstr>
      <vt:lpstr>Rappel des objectifs</vt:lpstr>
      <vt:lpstr>Rappel des objectifs</vt:lpstr>
      <vt:lpstr>Présentation PowerPoint</vt:lpstr>
      <vt:lpstr>Objectifs réalisés</vt:lpstr>
      <vt:lpstr>Objectifs réalisés</vt:lpstr>
      <vt:lpstr>Objectifs réalisés</vt:lpstr>
      <vt:lpstr>Objectifs réalisés</vt:lpstr>
      <vt:lpstr>Objectifs réalisés</vt:lpstr>
      <vt:lpstr>Objectifs réalisés</vt:lpstr>
      <vt:lpstr>Présentation PowerPoint</vt:lpstr>
      <vt:lpstr>Objectifs du jour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Graoully Map</dc:title>
  <dc:creator>Thomas Basquin</dc:creator>
  <cp:lastModifiedBy>krebs jeremie</cp:lastModifiedBy>
  <cp:revision>18</cp:revision>
  <dcterms:modified xsi:type="dcterms:W3CDTF">2022-02-24T07:03:01Z</dcterms:modified>
</cp:coreProperties>
</file>