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8"/>
  </p:notesMasterIdLst>
  <p:sldIdLst>
    <p:sldId id="305" r:id="rId5"/>
    <p:sldId id="307" r:id="rId6"/>
    <p:sldId id="306" r:id="rId7"/>
  </p:sldIdLst>
  <p:sldSz cx="12192000" cy="6858000"/>
  <p:notesSz cx="6858000" cy="9144000"/>
  <p:photoAlbum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00"/>
    <a:srgbClr val="B7B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261" autoAdjust="0"/>
  </p:normalViewPr>
  <p:slideViewPr>
    <p:cSldViewPr>
      <p:cViewPr varScale="1">
        <p:scale>
          <a:sx n="47" d="100"/>
          <a:sy n="47" d="100"/>
        </p:scale>
        <p:origin x="72" y="677"/>
      </p:cViewPr>
      <p:guideLst>
        <p:guide orient="horz" pos="2160"/>
        <p:guide pos="4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B0A7-E0A4-4855-98FB-B28FC275A1C0}" type="datetimeFigureOut">
              <a:rPr lang="nl-BE" smtClean="0"/>
              <a:t>28/06/2017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22C7E-BD55-4102-8810-C4850A6EDA3F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767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limelight 200 drawing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22C7E-BD55-4102-8810-C4850A6EDA3F}" type="slidenum">
              <a:rPr lang="nl-BE" smtClean="0"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37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ctrTitle" idx="4294967295" hasCustomPrompt="1"/>
          </p:nvPr>
        </p:nvSpPr>
        <p:spPr>
          <a:xfrm>
            <a:off x="1847528" y="332656"/>
            <a:ext cx="7959477" cy="517926"/>
          </a:xfrm>
        </p:spPr>
        <p:txBody>
          <a:bodyPr/>
          <a:lstStyle>
            <a:lvl1pPr>
              <a:defRPr/>
            </a:lvl1pPr>
          </a:lstStyle>
          <a:p>
            <a:r>
              <a:rPr lang="en-US" sz="3600" dirty="0"/>
              <a:t>&lt; Project Name &gt;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1847528" y="869479"/>
            <a:ext cx="8679557" cy="5737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3000" dirty="0"/>
              <a:t>&lt; subtitle &gt;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66263"/>
            <a:ext cx="1458653" cy="96863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5360" y="2204864"/>
            <a:ext cx="95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Thomas Beauduin, Research Engineer, MTT Innovation</a:t>
            </a:r>
          </a:p>
        </p:txBody>
      </p:sp>
      <p:sp>
        <p:nvSpPr>
          <p:cNvPr id="18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547960" y="3753353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&lt;Title 02&gt;</a:t>
            </a:r>
          </a:p>
        </p:txBody>
      </p:sp>
      <p:sp>
        <p:nvSpPr>
          <p:cNvPr id="19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547960" y="4212112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&lt;Title 03&gt;</a:t>
            </a:r>
          </a:p>
        </p:txBody>
      </p:sp>
      <p:sp>
        <p:nvSpPr>
          <p:cNvPr id="20" name="Tijdelijke aanduiding voor tekst 30"/>
          <p:cNvSpPr>
            <a:spLocks noGrp="1"/>
          </p:cNvSpPr>
          <p:nvPr>
            <p:ph type="body" sz="quarter" idx="21" hasCustomPrompt="1"/>
          </p:nvPr>
        </p:nvSpPr>
        <p:spPr>
          <a:xfrm>
            <a:off x="547960" y="4670871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&lt;Title 04&gt;</a:t>
            </a:r>
          </a:p>
        </p:txBody>
      </p:sp>
      <p:sp>
        <p:nvSpPr>
          <p:cNvPr id="21" name="Tijdelijke aanduiding voor tekst 30"/>
          <p:cNvSpPr>
            <a:spLocks noGrp="1"/>
          </p:cNvSpPr>
          <p:nvPr>
            <p:ph type="body" sz="quarter" idx="22" hasCustomPrompt="1"/>
          </p:nvPr>
        </p:nvSpPr>
        <p:spPr>
          <a:xfrm>
            <a:off x="547960" y="5129630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&lt; Title 05 &gt; </a:t>
            </a:r>
          </a:p>
        </p:txBody>
      </p:sp>
    </p:spTree>
    <p:extLst>
      <p:ext uri="{BB962C8B-B14F-4D97-AF65-F5344CB8AC3E}">
        <p14:creationId xmlns:p14="http://schemas.microsoft.com/office/powerpoint/2010/main" val="35179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10038" y="6513934"/>
            <a:ext cx="397330" cy="227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L-Shape 38"/>
          <p:cNvSpPr/>
          <p:nvPr userDrawn="1"/>
        </p:nvSpPr>
        <p:spPr>
          <a:xfrm rot="10800000">
            <a:off x="215008" y="6443411"/>
            <a:ext cx="301659" cy="22180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361471" y="1288096"/>
            <a:ext cx="9433048" cy="304699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 dirty="0"/>
              <a:t>Subtitle Verdana bold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1775520" y="267251"/>
            <a:ext cx="9433048" cy="439804"/>
          </a:xfrm>
        </p:spPr>
        <p:txBody>
          <a:bodyPr anchor="t" anchorCtr="0">
            <a:noAutofit/>
          </a:bodyPr>
          <a:lstStyle>
            <a:lvl1pPr>
              <a:defRPr sz="2600" b="1" baseline="0"/>
            </a:lvl1pPr>
          </a:lstStyle>
          <a:p>
            <a:r>
              <a:rPr lang="en-GB" noProof="0" dirty="0"/>
              <a:t>Heading Verdana bold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775520" y="799763"/>
            <a:ext cx="9433048" cy="276999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 dirty="0"/>
              <a:t>Descriptive line Verdana regular (optional)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1229670" cy="816578"/>
          </a:xfrm>
          <a:prstGeom prst="rect">
            <a:avLst/>
          </a:prstGeom>
        </p:spPr>
      </p:pic>
      <p:sp>
        <p:nvSpPr>
          <p:cNvPr id="12" name="Tijdelijke aanduiding voor tekst 2"/>
          <p:cNvSpPr>
            <a:spLocks noGrp="1"/>
          </p:cNvSpPr>
          <p:nvPr>
            <p:ph idx="1"/>
          </p:nvPr>
        </p:nvSpPr>
        <p:spPr>
          <a:xfrm>
            <a:off x="361470" y="1715971"/>
            <a:ext cx="10919105" cy="4521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1"/>
            <a:r>
              <a:rPr lang="en-US" noProof="0" dirty="0"/>
              <a:t>Second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2"/>
            <a:r>
              <a:rPr lang="en-US" noProof="0" dirty="0"/>
              <a:t>Third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3"/>
            <a:r>
              <a:rPr lang="en-US" noProof="0" dirty="0"/>
              <a:t>Fourth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4"/>
            <a:r>
              <a:rPr lang="en-US" noProof="0" dirty="0"/>
              <a:t>Fifth level</a:t>
            </a:r>
            <a:br>
              <a:rPr lang="en-US" noProof="0" dirty="0"/>
            </a:br>
            <a:r>
              <a:rPr lang="en-US" noProof="0" dirty="0"/>
              <a:t>second 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58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2"/>
          <p:cNvSpPr/>
          <p:nvPr userDrawn="1"/>
        </p:nvSpPr>
        <p:spPr>
          <a:xfrm>
            <a:off x="1" y="-1"/>
            <a:ext cx="3188222" cy="68557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3" name="Tijdelijke aanduiding voor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816100"/>
            <a:ext cx="3175200" cy="360363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Table of content</a:t>
            </a:r>
          </a:p>
        </p:txBody>
      </p:sp>
      <p:sp>
        <p:nvSpPr>
          <p:cNvPr id="54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2314575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01 Verdana regular</a:t>
            </a:r>
          </a:p>
        </p:txBody>
      </p:sp>
      <p:sp>
        <p:nvSpPr>
          <p:cNvPr id="55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-1" y="2773334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02 Verdana regular</a:t>
            </a:r>
          </a:p>
        </p:txBody>
      </p:sp>
      <p:sp>
        <p:nvSpPr>
          <p:cNvPr id="56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-1" y="3232093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03 Verdana regular</a:t>
            </a:r>
          </a:p>
        </p:txBody>
      </p:sp>
      <p:sp>
        <p:nvSpPr>
          <p:cNvPr id="57" name="Tijdelijke aanduiding voor tekst 30"/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3690852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04 Verdana regular</a:t>
            </a:r>
          </a:p>
        </p:txBody>
      </p:sp>
      <p:sp>
        <p:nvSpPr>
          <p:cNvPr id="58" name="Tijdelijke aanduiding voor tekst 30"/>
          <p:cNvSpPr>
            <a:spLocks noGrp="1"/>
          </p:cNvSpPr>
          <p:nvPr>
            <p:ph type="body" sz="quarter" idx="22" hasCustomPrompt="1"/>
          </p:nvPr>
        </p:nvSpPr>
        <p:spPr>
          <a:xfrm>
            <a:off x="-1" y="4149611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05 Verdana regular</a:t>
            </a:r>
          </a:p>
        </p:txBody>
      </p:sp>
      <p:sp>
        <p:nvSpPr>
          <p:cNvPr id="59" name="Tijdelijke aanduiding voor tekst 30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608370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06 Verdana regular</a:t>
            </a:r>
          </a:p>
        </p:txBody>
      </p:sp>
      <p:sp>
        <p:nvSpPr>
          <p:cNvPr id="60" name="Tijdelijke aanduiding voor tekst 30"/>
          <p:cNvSpPr>
            <a:spLocks noGrp="1"/>
          </p:cNvSpPr>
          <p:nvPr>
            <p:ph type="body" sz="quarter" idx="24" hasCustomPrompt="1"/>
          </p:nvPr>
        </p:nvSpPr>
        <p:spPr>
          <a:xfrm>
            <a:off x="-1" y="5067129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07 Verdana regular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5525888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08 Verdana regular</a:t>
            </a:r>
          </a:p>
        </p:txBody>
      </p:sp>
      <p:sp>
        <p:nvSpPr>
          <p:cNvPr id="70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47328" y="6554315"/>
            <a:ext cx="335360" cy="259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L-Shape 17"/>
          <p:cNvSpPr/>
          <p:nvPr userDrawn="1"/>
        </p:nvSpPr>
        <p:spPr>
          <a:xfrm rot="10800000">
            <a:off x="177717" y="6453336"/>
            <a:ext cx="301659" cy="22180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647728" y="441092"/>
            <a:ext cx="8136904" cy="614472"/>
          </a:xfrm>
        </p:spPr>
        <p:txBody>
          <a:bodyPr anchor="t" anchorCtr="0">
            <a:noAutofit/>
          </a:bodyPr>
          <a:lstStyle>
            <a:lvl1pPr>
              <a:defRPr sz="2200" b="1" baseline="0"/>
            </a:lvl1pPr>
          </a:lstStyle>
          <a:p>
            <a:r>
              <a:rPr lang="en-GB" noProof="0" dirty="0"/>
              <a:t>Heading Verdana bold</a:t>
            </a:r>
            <a:br>
              <a:rPr lang="en-GB" noProof="0" dirty="0"/>
            </a:br>
            <a:r>
              <a:rPr lang="en-GB" noProof="0" dirty="0"/>
              <a:t>second line</a:t>
            </a:r>
          </a:p>
        </p:txBody>
      </p:sp>
      <p:sp>
        <p:nvSpPr>
          <p:cNvPr id="25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28" y="1124744"/>
            <a:ext cx="8136904" cy="253916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 dirty="0"/>
              <a:t>Descriptive line Verdana regular (optional)</a:t>
            </a:r>
          </a:p>
        </p:txBody>
      </p:sp>
      <p:sp>
        <p:nvSpPr>
          <p:cNvPr id="26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3647728" y="1784246"/>
            <a:ext cx="8136904" cy="4565228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1229670" cy="8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2"/>
          <p:cNvSpPr/>
          <p:nvPr userDrawn="1"/>
        </p:nvSpPr>
        <p:spPr>
          <a:xfrm>
            <a:off x="0" y="0"/>
            <a:ext cx="3175199" cy="68651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3" name="Tijdelijke aanduiding voor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816100"/>
            <a:ext cx="3175200" cy="360363"/>
          </a:xfrm>
        </p:spPr>
        <p:txBody>
          <a:bodyPr lIns="316800" rIns="0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Table of content</a:t>
            </a:r>
          </a:p>
        </p:txBody>
      </p:sp>
      <p:sp>
        <p:nvSpPr>
          <p:cNvPr id="54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2314575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01 Verdana regular</a:t>
            </a:r>
          </a:p>
        </p:txBody>
      </p:sp>
      <p:sp>
        <p:nvSpPr>
          <p:cNvPr id="55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-1" y="2773334"/>
            <a:ext cx="3175200" cy="450000"/>
          </a:xfrm>
          <a:solidFill>
            <a:schemeClr val="bg1"/>
          </a:solidFill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Title 02 Verdana regular</a:t>
            </a:r>
          </a:p>
        </p:txBody>
      </p:sp>
      <p:sp>
        <p:nvSpPr>
          <p:cNvPr id="56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-1" y="3232093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03 Verdana regular</a:t>
            </a:r>
          </a:p>
        </p:txBody>
      </p:sp>
      <p:sp>
        <p:nvSpPr>
          <p:cNvPr id="57" name="Tijdelijke aanduiding voor tekst 30"/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3690852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04 Verdana regular</a:t>
            </a:r>
          </a:p>
        </p:txBody>
      </p:sp>
      <p:sp>
        <p:nvSpPr>
          <p:cNvPr id="58" name="Tijdelijke aanduiding voor tekst 30"/>
          <p:cNvSpPr>
            <a:spLocks noGrp="1"/>
          </p:cNvSpPr>
          <p:nvPr>
            <p:ph type="body" sz="quarter" idx="22" hasCustomPrompt="1"/>
          </p:nvPr>
        </p:nvSpPr>
        <p:spPr>
          <a:xfrm>
            <a:off x="-1" y="4149611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05 Verdana regular</a:t>
            </a:r>
          </a:p>
        </p:txBody>
      </p:sp>
      <p:sp>
        <p:nvSpPr>
          <p:cNvPr id="59" name="Tijdelijke aanduiding voor tekst 30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608370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06 Verdana regular</a:t>
            </a:r>
          </a:p>
        </p:txBody>
      </p:sp>
      <p:sp>
        <p:nvSpPr>
          <p:cNvPr id="60" name="Tijdelijke aanduiding voor tekst 30"/>
          <p:cNvSpPr>
            <a:spLocks noGrp="1"/>
          </p:cNvSpPr>
          <p:nvPr>
            <p:ph type="body" sz="quarter" idx="24" hasCustomPrompt="1"/>
          </p:nvPr>
        </p:nvSpPr>
        <p:spPr>
          <a:xfrm>
            <a:off x="-1" y="5067129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07 Verdana regular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5525888"/>
            <a:ext cx="3175200" cy="450000"/>
          </a:xfrm>
        </p:spPr>
        <p:txBody>
          <a:bodyPr wrap="none" lIns="316800" r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 08 Verdana regular</a:t>
            </a:r>
          </a:p>
        </p:txBody>
      </p:sp>
      <p:sp>
        <p:nvSpPr>
          <p:cNvPr id="70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47328" y="6554315"/>
            <a:ext cx="335360" cy="259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L-Shape 20"/>
          <p:cNvSpPr/>
          <p:nvPr userDrawn="1"/>
        </p:nvSpPr>
        <p:spPr>
          <a:xfrm rot="10800000">
            <a:off x="177717" y="6453336"/>
            <a:ext cx="301659" cy="22180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3647728" y="441092"/>
            <a:ext cx="8136904" cy="614472"/>
          </a:xfrm>
        </p:spPr>
        <p:txBody>
          <a:bodyPr anchor="t" anchorCtr="0">
            <a:noAutofit/>
          </a:bodyPr>
          <a:lstStyle>
            <a:lvl1pPr>
              <a:defRPr sz="2200" b="1" baseline="0"/>
            </a:lvl1pPr>
          </a:lstStyle>
          <a:p>
            <a:r>
              <a:rPr lang="en-GB" noProof="0" dirty="0"/>
              <a:t>Heading Verdana bold</a:t>
            </a:r>
            <a:br>
              <a:rPr lang="en-GB" noProof="0" dirty="0"/>
            </a:br>
            <a:r>
              <a:rPr lang="en-GB" noProof="0" dirty="0"/>
              <a:t>second line</a:t>
            </a:r>
          </a:p>
        </p:txBody>
      </p:sp>
      <p:sp>
        <p:nvSpPr>
          <p:cNvPr id="23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28" y="1124744"/>
            <a:ext cx="8136904" cy="253916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 dirty="0"/>
              <a:t>Descriptive line Verdana regular (optional)</a:t>
            </a:r>
          </a:p>
        </p:txBody>
      </p:sp>
      <p:sp>
        <p:nvSpPr>
          <p:cNvPr id="24" name="Tijdelijke aanduiding voor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3647728" y="1784246"/>
            <a:ext cx="8136904" cy="4565228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1229670" cy="8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4800" cy="3430800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6" name="Tijdelijke aanduiding voor afbeelding 26"/>
          <p:cNvSpPr>
            <a:spLocks noGrp="1"/>
          </p:cNvSpPr>
          <p:nvPr>
            <p:ph type="pic" sz="quarter" idx="14" hasCustomPrompt="1"/>
          </p:nvPr>
        </p:nvSpPr>
        <p:spPr>
          <a:xfrm>
            <a:off x="6097200" y="0"/>
            <a:ext cx="6094800" cy="3430800"/>
          </a:xfrm>
        </p:spPr>
        <p:txBody>
          <a:bodyPr tIns="72000" bIns="7200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47" name="Tijdelijke aanduiding voor afbeelding 26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7200"/>
            <a:ext cx="6094800" cy="3430800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60" name="Tijdelijke aanduiding voor afbeelding 26"/>
          <p:cNvSpPr>
            <a:spLocks noGrp="1"/>
          </p:cNvSpPr>
          <p:nvPr>
            <p:ph type="pic" sz="quarter" idx="16" hasCustomPrompt="1"/>
          </p:nvPr>
        </p:nvSpPr>
        <p:spPr>
          <a:xfrm>
            <a:off x="6097200" y="3427200"/>
            <a:ext cx="6094800" cy="3430800"/>
          </a:xfrm>
        </p:spPr>
        <p:txBody>
          <a:bodyPr tIns="72000" bIns="7200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noProof="0" dirty="0"/>
              <a:t>Insert image</a:t>
            </a:r>
          </a:p>
        </p:txBody>
      </p:sp>
      <p:sp>
        <p:nvSpPr>
          <p:cNvPr id="31" name="Tijdelijke aanduiding voor tekst 30"/>
          <p:cNvSpPr>
            <a:spLocks noGrp="1"/>
          </p:cNvSpPr>
          <p:nvPr>
            <p:ph type="body" sz="quarter" idx="17" hasCustomPrompt="1"/>
          </p:nvPr>
        </p:nvSpPr>
        <p:spPr>
          <a:xfrm>
            <a:off x="2093400" y="761400"/>
            <a:ext cx="1908000" cy="1908000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 dirty="0"/>
              <a:t>Chapter 1</a:t>
            </a:r>
          </a:p>
        </p:txBody>
      </p:sp>
      <p:sp>
        <p:nvSpPr>
          <p:cNvPr id="61" name="Tijdelijke aanduiding voor tekst 30"/>
          <p:cNvSpPr>
            <a:spLocks noGrp="1"/>
          </p:cNvSpPr>
          <p:nvPr>
            <p:ph type="body" sz="quarter" idx="18" hasCustomPrompt="1"/>
          </p:nvPr>
        </p:nvSpPr>
        <p:spPr>
          <a:xfrm>
            <a:off x="8190600" y="761400"/>
            <a:ext cx="1908000" cy="1908000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 dirty="0"/>
              <a:t>Chapter 2</a:t>
            </a:r>
          </a:p>
        </p:txBody>
      </p:sp>
      <p:sp>
        <p:nvSpPr>
          <p:cNvPr id="62" name="Tijdelijke aanduiding voor tekst 30"/>
          <p:cNvSpPr>
            <a:spLocks noGrp="1"/>
          </p:cNvSpPr>
          <p:nvPr>
            <p:ph type="body" sz="quarter" idx="19" hasCustomPrompt="1"/>
          </p:nvPr>
        </p:nvSpPr>
        <p:spPr>
          <a:xfrm>
            <a:off x="2093400" y="4188600"/>
            <a:ext cx="1908000" cy="1908000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 dirty="0"/>
              <a:t>Chapter 3</a:t>
            </a:r>
          </a:p>
        </p:txBody>
      </p:sp>
      <p:sp>
        <p:nvSpPr>
          <p:cNvPr id="63" name="Tijdelijke aanduiding voor tekst 30"/>
          <p:cNvSpPr>
            <a:spLocks noGrp="1"/>
          </p:cNvSpPr>
          <p:nvPr>
            <p:ph type="body" sz="quarter" idx="20" hasCustomPrompt="1"/>
          </p:nvPr>
        </p:nvSpPr>
        <p:spPr>
          <a:xfrm>
            <a:off x="8190600" y="4188600"/>
            <a:ext cx="1908000" cy="1908000"/>
          </a:xfrm>
          <a:solidFill>
            <a:schemeClr val="bg1"/>
          </a:solidFill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1" baseline="0"/>
            </a:lvl1pPr>
          </a:lstStyle>
          <a:p>
            <a:pPr lvl="0"/>
            <a:r>
              <a:rPr lang="en-GB" noProof="0" dirty="0"/>
              <a:t>Chapter 4</a:t>
            </a:r>
          </a:p>
        </p:txBody>
      </p:sp>
      <p:sp>
        <p:nvSpPr>
          <p:cNvPr id="11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7328" y="6554315"/>
            <a:ext cx="335360" cy="259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L-Shape 11"/>
          <p:cNvSpPr/>
          <p:nvPr userDrawn="1"/>
        </p:nvSpPr>
        <p:spPr>
          <a:xfrm rot="10800000">
            <a:off x="177717" y="6453336"/>
            <a:ext cx="301659" cy="22180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1229670" cy="8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7328" y="6554315"/>
            <a:ext cx="335360" cy="259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7B3FD5CE-A3B4-4581-86E7-2B72FE12C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L-Shape 28"/>
          <p:cNvSpPr/>
          <p:nvPr userDrawn="1"/>
        </p:nvSpPr>
        <p:spPr>
          <a:xfrm rot="10800000">
            <a:off x="177717" y="6453336"/>
            <a:ext cx="301659" cy="221808"/>
          </a:xfrm>
          <a:prstGeom prst="corner">
            <a:avLst>
              <a:gd name="adj1" fmla="val 21500"/>
              <a:gd name="adj2" fmla="val 214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847528" y="441092"/>
            <a:ext cx="9433048" cy="614472"/>
          </a:xfrm>
        </p:spPr>
        <p:txBody>
          <a:bodyPr anchor="t" anchorCtr="0">
            <a:noAutofit/>
          </a:bodyPr>
          <a:lstStyle>
            <a:lvl1pPr>
              <a:defRPr sz="2200" b="1" baseline="0"/>
            </a:lvl1pPr>
          </a:lstStyle>
          <a:p>
            <a:r>
              <a:rPr lang="en-GB" noProof="0" dirty="0"/>
              <a:t>Heading Verdana bold</a:t>
            </a:r>
            <a:br>
              <a:rPr lang="en-GB" noProof="0" dirty="0"/>
            </a:br>
            <a:r>
              <a:rPr lang="en-GB" noProof="0" dirty="0"/>
              <a:t>second line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1847528" y="1124744"/>
            <a:ext cx="9433048" cy="253916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 dirty="0"/>
              <a:t>Descriptive line Verdana regular (optional)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0"/>
            <a:ext cx="1229670" cy="8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1"/>
            <a:r>
              <a:rPr lang="en-US" noProof="0" dirty="0"/>
              <a:t>Second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2"/>
            <a:r>
              <a:rPr lang="en-US" noProof="0" dirty="0"/>
              <a:t>Third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3"/>
            <a:r>
              <a:rPr lang="en-US" noProof="0" dirty="0"/>
              <a:t>Fourth level</a:t>
            </a:r>
            <a:br>
              <a:rPr lang="en-US" noProof="0" dirty="0"/>
            </a:br>
            <a:r>
              <a:rPr lang="en-US" noProof="0" dirty="0"/>
              <a:t>second line</a:t>
            </a:r>
          </a:p>
          <a:p>
            <a:pPr lvl="4"/>
            <a:r>
              <a:rPr lang="en-US" noProof="0" dirty="0"/>
              <a:t>Fifth level</a:t>
            </a:r>
            <a:br>
              <a:rPr lang="en-US" noProof="0" dirty="0"/>
            </a:br>
            <a:r>
              <a:rPr lang="en-US" noProof="0" dirty="0"/>
              <a:t>second 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32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5" r:id="rId2"/>
    <p:sldLayoutId id="2147483671" r:id="rId3"/>
    <p:sldLayoutId id="2147483698" r:id="rId4"/>
    <p:sldLayoutId id="2147483680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F00000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Wingdings" charset="2"/>
        <a:buChar char="§"/>
        <a:defRPr sz="165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25475" indent="-168275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30000"/>
        <a:buFont typeface="Arial" panose="020B0604020202020204" pitchFamily="34" charset="0"/>
        <a:buChar char="◦"/>
        <a:defRPr sz="165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62050" indent="-1714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30000"/>
        <a:buFont typeface="Arial" charset="0"/>
        <a:buChar char="•"/>
        <a:defRPr sz="16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30000"/>
        <a:buFont typeface="Arial" panose="020B0604020202020204" pitchFamily="34" charset="0"/>
        <a:buChar char="◦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30000"/>
        <a:buFont typeface="Wingdings" charset="2"/>
        <a:buChar char="§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F6E105-3557-4194-ABDA-225A0CBC9417}"/>
              </a:ext>
            </a:extLst>
          </p:cNvPr>
          <p:cNvSpPr/>
          <p:nvPr/>
        </p:nvSpPr>
        <p:spPr>
          <a:xfrm>
            <a:off x="335360" y="2702388"/>
            <a:ext cx="3600400" cy="367894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26025A-A461-4343-A7C5-4F0DD5B35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7" t="2751" r="4284" b="23247"/>
          <a:stretch/>
        </p:blipFill>
        <p:spPr>
          <a:xfrm>
            <a:off x="4583832" y="2852936"/>
            <a:ext cx="7405996" cy="37998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030648" y="357592"/>
            <a:ext cx="7959477" cy="517926"/>
          </a:xfrm>
        </p:spPr>
        <p:txBody>
          <a:bodyPr/>
          <a:lstStyle/>
          <a:p>
            <a:r>
              <a:rPr lang="en-US" sz="3600" dirty="0"/>
              <a:t>Light Source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2204864"/>
            <a:ext cx="95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Thomas Beauduin, Research Engineer, MTT Innovation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2030648" y="898189"/>
            <a:ext cx="8679557" cy="57371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Tolerance Analysis of Laser Diode Modules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384" y="3212976"/>
            <a:ext cx="2829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1. Introduction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400" i="1" dirty="0"/>
              <a:t>light source requirements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384" y="3901699"/>
            <a:ext cx="29145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2. Methodology</a:t>
            </a:r>
          </a:p>
          <a:p>
            <a:r>
              <a:rPr lang="en-GB" dirty="0"/>
              <a:t>    </a:t>
            </a:r>
            <a:r>
              <a:rPr lang="en-GB" sz="1400" i="1" dirty="0"/>
              <a:t>merit-function assessment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1384" y="4590422"/>
            <a:ext cx="30732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3. Sensitivity Analysis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400" i="1" dirty="0"/>
              <a:t>single emitter, array, matrix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1384" y="5263756"/>
            <a:ext cx="28745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4. Tolerance Analysis</a:t>
            </a:r>
          </a:p>
          <a:p>
            <a:r>
              <a:rPr lang="en-GB" dirty="0"/>
              <a:t>    </a:t>
            </a:r>
            <a:r>
              <a:rPr lang="en-GB" sz="1400" i="1" dirty="0"/>
              <a:t>deterministic – stochastic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770" y="5937090"/>
            <a:ext cx="3215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5. Conclusions &amp; Future work</a:t>
            </a:r>
            <a:endParaRPr lang="en-GB" sz="1600" i="1" dirty="0"/>
          </a:p>
        </p:txBody>
      </p:sp>
      <p:sp>
        <p:nvSpPr>
          <p:cNvPr id="22" name="Tijdelijke aanduiding voor dianummer 2">
            <a:extLst>
              <a:ext uri="{FF2B5EF4-FFF2-40B4-BE49-F238E27FC236}">
                <a16:creationId xmlns:a16="http://schemas.microsoft.com/office/drawing/2014/main" id="{3F96A9BF-C319-4A37-9662-3A542E1C6725}"/>
              </a:ext>
            </a:extLst>
          </p:cNvPr>
          <p:cNvSpPr txBox="1">
            <a:spLocks/>
          </p:cNvSpPr>
          <p:nvPr/>
        </p:nvSpPr>
        <p:spPr>
          <a:xfrm>
            <a:off x="10413092" y="6237312"/>
            <a:ext cx="1443548" cy="502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nl-BE"/>
            </a:defPPr>
            <a:lvl1pPr marL="0" algn="r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20 Slides</a:t>
            </a:r>
          </a:p>
          <a:p>
            <a:r>
              <a:rPr lang="en-GB" dirty="0"/>
              <a:t>22 June 2017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A979AB-23BC-46A7-BFFF-64D33CD02D82}"/>
              </a:ext>
            </a:extLst>
          </p:cNvPr>
          <p:cNvCxnSpPr>
            <a:cxnSpLocks/>
          </p:cNvCxnSpPr>
          <p:nvPr/>
        </p:nvCxnSpPr>
        <p:spPr>
          <a:xfrm>
            <a:off x="335360" y="2702388"/>
            <a:ext cx="11521280" cy="0"/>
          </a:xfrm>
          <a:prstGeom prst="line">
            <a:avLst/>
          </a:prstGeom>
          <a:ln w="12700">
            <a:solidFill>
              <a:srgbClr val="F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B44BA1-173C-4DCE-8E18-7C286113A374}"/>
              </a:ext>
            </a:extLst>
          </p:cNvPr>
          <p:cNvSpPr txBox="1"/>
          <p:nvPr/>
        </p:nvSpPr>
        <p:spPr>
          <a:xfrm>
            <a:off x="341656" y="2796100"/>
            <a:ext cx="2169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700" b="1" noProof="0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0492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26025A-A461-4343-A7C5-4F0DD5B35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7" t="2751" r="4284" b="23247"/>
          <a:stretch/>
        </p:blipFill>
        <p:spPr>
          <a:xfrm>
            <a:off x="4583832" y="2852936"/>
            <a:ext cx="7405996" cy="37998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030648" y="357592"/>
            <a:ext cx="7959477" cy="517926"/>
          </a:xfrm>
        </p:spPr>
        <p:txBody>
          <a:bodyPr/>
          <a:lstStyle/>
          <a:p>
            <a:r>
              <a:rPr lang="en-US" sz="3600" dirty="0"/>
              <a:t>Light Source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2204864"/>
            <a:ext cx="95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Thomas Beauduin, Research Engineer, MTT Innovation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2030648" y="898189"/>
            <a:ext cx="8679557" cy="57371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Tolerance Analysis of Laser Diode Modules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384" y="3212976"/>
            <a:ext cx="2829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1. Introduction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400" i="1" dirty="0"/>
              <a:t>light source requirements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384" y="3901699"/>
            <a:ext cx="29145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2. Methodology</a:t>
            </a:r>
          </a:p>
          <a:p>
            <a:r>
              <a:rPr lang="en-GB" dirty="0"/>
              <a:t>    </a:t>
            </a:r>
            <a:r>
              <a:rPr lang="en-GB" sz="1400" i="1" dirty="0"/>
              <a:t>merit-function assessment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1384" y="4590422"/>
            <a:ext cx="30732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3. Sensitivity Analysis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400" i="1" dirty="0"/>
              <a:t>single emitter, array, matrix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1384" y="5263756"/>
            <a:ext cx="28745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4. Tolerance Analysis</a:t>
            </a:r>
          </a:p>
          <a:p>
            <a:r>
              <a:rPr lang="en-GB" dirty="0"/>
              <a:t>    </a:t>
            </a:r>
            <a:r>
              <a:rPr lang="en-GB" sz="1400" i="1" dirty="0"/>
              <a:t>deterministic – stochastic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770" y="5937090"/>
            <a:ext cx="3215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5. Conclusions &amp; Future work</a:t>
            </a:r>
            <a:endParaRPr lang="en-GB" sz="1600" i="1" dirty="0"/>
          </a:p>
        </p:txBody>
      </p:sp>
      <p:sp>
        <p:nvSpPr>
          <p:cNvPr id="22" name="Tijdelijke aanduiding voor dianummer 2">
            <a:extLst>
              <a:ext uri="{FF2B5EF4-FFF2-40B4-BE49-F238E27FC236}">
                <a16:creationId xmlns:a16="http://schemas.microsoft.com/office/drawing/2014/main" id="{3F96A9BF-C319-4A37-9662-3A542E1C6725}"/>
              </a:ext>
            </a:extLst>
          </p:cNvPr>
          <p:cNvSpPr txBox="1">
            <a:spLocks/>
          </p:cNvSpPr>
          <p:nvPr/>
        </p:nvSpPr>
        <p:spPr>
          <a:xfrm>
            <a:off x="10413092" y="6237312"/>
            <a:ext cx="1443548" cy="502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nl-BE"/>
            </a:defPPr>
            <a:lvl1pPr marL="0" algn="r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20 Slides</a:t>
            </a:r>
          </a:p>
          <a:p>
            <a:r>
              <a:rPr lang="en-GB" dirty="0"/>
              <a:t>22 June 2017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A979AB-23BC-46A7-BFFF-64D33CD02D82}"/>
              </a:ext>
            </a:extLst>
          </p:cNvPr>
          <p:cNvCxnSpPr>
            <a:cxnSpLocks/>
          </p:cNvCxnSpPr>
          <p:nvPr/>
        </p:nvCxnSpPr>
        <p:spPr>
          <a:xfrm>
            <a:off x="335360" y="2702388"/>
            <a:ext cx="11521280" cy="0"/>
          </a:xfrm>
          <a:prstGeom prst="line">
            <a:avLst/>
          </a:prstGeom>
          <a:ln w="12700">
            <a:solidFill>
              <a:srgbClr val="F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B44BA1-173C-4DCE-8E18-7C286113A374}"/>
              </a:ext>
            </a:extLst>
          </p:cNvPr>
          <p:cNvSpPr txBox="1"/>
          <p:nvPr/>
        </p:nvSpPr>
        <p:spPr>
          <a:xfrm>
            <a:off x="341656" y="2796100"/>
            <a:ext cx="2169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700" b="1" noProof="0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1014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3FD5CE-A3B4-4581-86E7-2B72FE12CCC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6096" y="81005"/>
            <a:ext cx="4248472" cy="379621"/>
          </a:xfrm>
        </p:spPr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47528" y="528935"/>
            <a:ext cx="7848872" cy="307777"/>
          </a:xfrm>
        </p:spPr>
        <p:txBody>
          <a:bodyPr/>
          <a:lstStyle/>
          <a:p>
            <a:r>
              <a:rPr lang="en-GB" sz="2000" dirty="0"/>
              <a:t>Light source objective and challenges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335360" y="1484784"/>
            <a:ext cx="7920880" cy="52565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Cost –  RGB single emitter design required</a:t>
            </a:r>
          </a:p>
          <a:p>
            <a:pPr lvl="1"/>
            <a:r>
              <a:rPr lang="en-GB" dirty="0"/>
              <a:t>Power –  upscaling increases component count</a:t>
            </a:r>
          </a:p>
          <a:p>
            <a:pPr lvl="1"/>
            <a:r>
              <a:rPr lang="en-GB" dirty="0"/>
              <a:t>Sensitivity –  painfully small manufacturing tolerances</a:t>
            </a:r>
          </a:p>
          <a:p>
            <a:pPr lvl="1"/>
            <a:endParaRPr lang="en-GB" dirty="0"/>
          </a:p>
          <a:p>
            <a:r>
              <a:rPr lang="en-GB" dirty="0"/>
              <a:t>Approach</a:t>
            </a:r>
            <a:br>
              <a:rPr lang="en-GB" dirty="0"/>
            </a:br>
            <a:r>
              <a:rPr lang="en-GB" dirty="0"/>
              <a:t>	high-level feasibility study of optical designs and tolerances</a:t>
            </a:r>
            <a:br>
              <a:rPr lang="en-GB" dirty="0"/>
            </a:br>
            <a:r>
              <a:rPr lang="en-GB" dirty="0"/>
              <a:t>	</a:t>
            </a:r>
          </a:p>
          <a:p>
            <a:r>
              <a:rPr lang="en-GB" dirty="0"/>
              <a:t>Specific objectives</a:t>
            </a:r>
          </a:p>
          <a:p>
            <a:pPr lvl="1"/>
            <a:r>
              <a:rPr lang="en-GB" dirty="0"/>
              <a:t>Optical 	     :  Module configuration </a:t>
            </a:r>
            <a:r>
              <a:rPr lang="en-GB" dirty="0" err="1"/>
              <a:t>i.e</a:t>
            </a:r>
            <a:r>
              <a:rPr lang="en-GB" dirty="0"/>
              <a:t> array, matrix,… ? </a:t>
            </a:r>
            <a:br>
              <a:rPr lang="en-GB" dirty="0"/>
            </a:br>
            <a:r>
              <a:rPr lang="en-GB" dirty="0"/>
              <a:t>		        beam quality vs. tolerances and compensators</a:t>
            </a:r>
          </a:p>
          <a:p>
            <a:pPr lvl="1"/>
            <a:r>
              <a:rPr lang="en-GB" dirty="0"/>
              <a:t>Mechanical   </a:t>
            </a:r>
            <a:r>
              <a:rPr lang="en-GB" sz="1300" dirty="0"/>
              <a:t>  </a:t>
            </a:r>
            <a:r>
              <a:rPr lang="en-GB" dirty="0"/>
              <a:t> :  Range and step-size of compensator ?</a:t>
            </a:r>
          </a:p>
          <a:p>
            <a:pPr lvl="1"/>
            <a:r>
              <a:rPr lang="en-GB" dirty="0"/>
              <a:t>Computation   :  Point Spread Function distribution ?</a:t>
            </a:r>
          </a:p>
          <a:p>
            <a:pPr lvl="1"/>
            <a:r>
              <a:rPr lang="en-GB" dirty="0"/>
              <a:t>Manufacturing :  Component tolerances 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1344" y="104714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Light steering requires a highly-directional input beam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073DF-37DF-4351-8268-60C9286D076A}"/>
              </a:ext>
            </a:extLst>
          </p:cNvPr>
          <p:cNvSpPr txBox="1"/>
          <p:nvPr/>
        </p:nvSpPr>
        <p:spPr>
          <a:xfrm>
            <a:off x="8472264" y="6112353"/>
            <a:ext cx="36199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Fig. Limelight 200 module (462nm)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32407D-5448-4BD3-8AC9-F9F9BAB1E5F2}"/>
              </a:ext>
            </a:extLst>
          </p:cNvPr>
          <p:cNvGrpSpPr/>
          <p:nvPr/>
        </p:nvGrpSpPr>
        <p:grpSpPr>
          <a:xfrm>
            <a:off x="8472264" y="1466096"/>
            <a:ext cx="3619902" cy="4625697"/>
            <a:chOff x="7824192" y="1484784"/>
            <a:chExt cx="3619902" cy="46256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5234A4-36E6-4A13-86F9-3D4D80F64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" t="3801" r="19540" b="5017"/>
            <a:stretch/>
          </p:blipFill>
          <p:spPr>
            <a:xfrm>
              <a:off x="7824192" y="1484784"/>
              <a:ext cx="3619902" cy="462569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705C42-3CC2-4924-9CAB-5B614871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890" t="87382" r="5382" b="6674"/>
            <a:stretch/>
          </p:blipFill>
          <p:spPr>
            <a:xfrm>
              <a:off x="7968208" y="5496823"/>
              <a:ext cx="720080" cy="301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214637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PT Template Barco">
  <a:themeElements>
    <a:clrScheme name="Barco Identity">
      <a:dk1>
        <a:srgbClr val="181818"/>
      </a:dk1>
      <a:lt1>
        <a:srgbClr val="FFFFFF"/>
      </a:lt1>
      <a:dk2>
        <a:srgbClr val="181818"/>
      </a:dk2>
      <a:lt2>
        <a:srgbClr val="FFFFFF"/>
      </a:lt2>
      <a:accent1>
        <a:srgbClr val="D50000"/>
      </a:accent1>
      <a:accent2>
        <a:srgbClr val="2196F3"/>
      </a:accent2>
      <a:accent3>
        <a:srgbClr val="00897B"/>
      </a:accent3>
      <a:accent4>
        <a:srgbClr val="F57C00"/>
      </a:accent4>
      <a:accent5>
        <a:srgbClr val="80DEEA"/>
      </a:accent5>
      <a:accent6>
        <a:srgbClr val="FFEB3B"/>
      </a:accent6>
      <a:hlink>
        <a:srgbClr val="0A72C4"/>
      </a:hlink>
      <a:folHlink>
        <a:srgbClr val="79C0F7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 PPT Template Barco" id="{13349E9F-F3BB-40E0-970B-5126912CFF53}" vid="{BE7C533C-0794-401F-A611-63848AEB972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arco Marketing Document" ma:contentTypeID="0x0101004BC01A50A00B344987D0757DA085D92400BF0448E72EB32746B23F3EE64134989F" ma:contentTypeVersion="11" ma:contentTypeDescription="" ma:contentTypeScope="" ma:versionID="ee2bce98aaa5f25f63dcf6c5cfd34313">
  <xsd:schema xmlns:xsd="http://www.w3.org/2001/XMLSchema" xmlns:xs="http://www.w3.org/2001/XMLSchema" xmlns:p="http://schemas.microsoft.com/office/2006/metadata/properties" xmlns:ns1="http://schemas.microsoft.com/sharepoint/v3" xmlns:ns2="877cd3c5-093b-4e0b-abba-6e008b909e08" xmlns:ns3="acf4870d-70ab-4600-8170-b9e34e7256e4" targetNamespace="http://schemas.microsoft.com/office/2006/metadata/properties" ma:root="true" ma:fieldsID="139c8e94c53c4e94544c29b8c8a453e8" ns1:_="" ns2:_="" ns3:_="">
    <xsd:import namespace="http://schemas.microsoft.com/sharepoint/v3"/>
    <xsd:import namespace="877cd3c5-093b-4e0b-abba-6e008b909e08"/>
    <xsd:import namespace="acf4870d-70ab-4600-8170-b9e34e7256e4"/>
    <xsd:element name="properties">
      <xsd:complexType>
        <xsd:sequence>
          <xsd:element name="documentManagement">
            <xsd:complexType>
              <xsd:all>
                <xsd:element ref="ns2:Public_x0020_Show" minOccurs="0"/>
                <xsd:element ref="ns3:Document_x0020_Type" minOccurs="0"/>
                <xsd:element ref="ns3:Brand_x0020__x0026__x0020_Communication" minOccurs="0"/>
                <xsd:element ref="ns2:Logo" minOccurs="0"/>
                <xsd:element ref="ns1:DisplayTemplateLevel" minOccurs="0"/>
                <xsd:element ref="ns1:Template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isplayTemplateLevel" ma:index="13" nillable="true" ma:displayName="Template Level" ma:description="Select the level of data that this display template expects and is designed to display.  This determines where this template will appear as a selectable option in configuration UIs." ma:internalName="DisplayTemplateLevel">
      <xsd:simpleType>
        <xsd:restriction base="dms:Choice">
          <xsd:enumeration value="Item"/>
          <xsd:enumeration value="Control"/>
          <xsd:enumeration value="Filter"/>
          <xsd:enumeration value="Group"/>
          <xsd:enumeration value="Base"/>
        </xsd:restriction>
      </xsd:simpleType>
    </xsd:element>
    <xsd:element name="TemplateCategory" ma:index="14" nillable="true" ma:displayName="TemplateCategory" ma:internalName="TemplateCategor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cd3c5-093b-4e0b-abba-6e008b909e08" elementFormDefault="qualified">
    <xsd:import namespace="http://schemas.microsoft.com/office/2006/documentManagement/types"/>
    <xsd:import namespace="http://schemas.microsoft.com/office/infopath/2007/PartnerControls"/>
    <xsd:element name="Public_x0020_Show" ma:index="8" nillable="true" ma:displayName="Public Show" ma:default="Yes" ma:format="Dropdown" ma:internalName="Public_x0020_Show">
      <xsd:simpleType>
        <xsd:restriction base="dms:Choice">
          <xsd:enumeration value="Yes"/>
          <xsd:enumeration value="No"/>
        </xsd:restriction>
      </xsd:simpleType>
    </xsd:element>
    <xsd:element name="Logo" ma:index="12" nillable="true" ma:displayName="Logo" ma:default="old" ma:format="Dropdown" ma:internalName="Logo">
      <xsd:simpleType>
        <xsd:restriction base="dms:Choice">
          <xsd:enumeration value="new"/>
          <xsd:enumeration value="ol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4870d-70ab-4600-8170-b9e34e7256e4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Other" ma:format="RadioButtons" ma:internalName="Document_x0020_Type">
      <xsd:simpleType>
        <xsd:restriction base="dms:Choice">
          <xsd:enumeration value="Form"/>
          <xsd:enumeration value="Form - new logo"/>
          <xsd:enumeration value="Guideline"/>
          <xsd:enumeration value="Guideline - new logo"/>
          <xsd:enumeration value="Information"/>
          <xsd:enumeration value="Information - new logo"/>
          <xsd:enumeration value="Manual"/>
          <xsd:enumeration value="Manual - new logo"/>
          <xsd:enumeration value="Policy"/>
          <xsd:enumeration value="Policy - new logo"/>
          <xsd:enumeration value="Presentation"/>
          <xsd:enumeration value="Presentation - new logo"/>
          <xsd:enumeration value="Report"/>
          <xsd:enumeration value="Report - new logo"/>
          <xsd:enumeration value="Template"/>
          <xsd:enumeration value="Template - new logo"/>
          <xsd:enumeration value="Other"/>
          <xsd:enumeration value="Other - new logo"/>
        </xsd:restriction>
      </xsd:simpleType>
    </xsd:element>
    <xsd:element name="Brand_x0020__x0026__x0020_Communication" ma:index="11" nillable="true" ma:displayName="Brand &amp; Communication" ma:default="General" ma:format="Dropdown" ma:internalName="Brand_x0020__x0026__x0020_Communication">
      <xsd:simpleType>
        <xsd:restriction base="dms:Choice">
          <xsd:enumeration value="General"/>
          <xsd:enumeration value="Company Brochures"/>
          <xsd:enumeration value="Corporate Identity"/>
          <xsd:enumeration value="Presentation - Company Presentation"/>
          <xsd:enumeration value="Presentation - Other"/>
          <xsd:enumeration value="Promotional Item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0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d_x0020__x0026__x0020_Communication xmlns="acf4870d-70ab-4600-8170-b9e34e7256e4">Corporate Identity</Brand_x0020__x0026__x0020_Communication>
    <Logo xmlns="877cd3c5-093b-4e0b-abba-6e008b909e08">new</Logo>
    <Document_x0020_Type xmlns="acf4870d-70ab-4600-8170-b9e34e7256e4">Template - new logo</Document_x0020_Type>
    <Public_x0020_Show xmlns="877cd3c5-093b-4e0b-abba-6e008b909e08">Yes</Public_x0020_Show>
    <DisplayTemplateLevel xmlns="http://schemas.microsoft.com/sharepoint/v3" xsi:nil="true"/>
    <TemplateCategory xmlns="http://schemas.microsoft.com/sharepoint/v3">Ppt</Template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14D072-753C-4C18-917C-DA41D923E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7cd3c5-093b-4e0b-abba-6e008b909e08"/>
    <ds:schemaRef ds:uri="acf4870d-70ab-4600-8170-b9e34e725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6C617-9562-4F33-87A3-1BF85589767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documentManagement/types"/>
    <ds:schemaRef ds:uri="877cd3c5-093b-4e0b-abba-6e008b909e08"/>
    <ds:schemaRef ds:uri="http://purl.org/dc/dcmitype/"/>
    <ds:schemaRef ds:uri="acf4870d-70ab-4600-8170-b9e34e7256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4EA6A9-4C49-4519-878C-F65430FAC7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2017-04-w3_method</Template>
  <TotalTime>7482</TotalTime>
  <Words>152</Words>
  <Application>Microsoft Office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Verdana</vt:lpstr>
      <vt:lpstr>Verdana</vt:lpstr>
      <vt:lpstr>Wingdings</vt:lpstr>
      <vt:lpstr>Corporate PPT Template Barco</vt:lpstr>
      <vt:lpstr>Light Source Project</vt:lpstr>
      <vt:lpstr>Light Source Project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Beauduin</dc:creator>
  <dc:description/>
  <cp:lastModifiedBy>Thomas Beauduin</cp:lastModifiedBy>
  <cp:revision>424</cp:revision>
  <dcterms:created xsi:type="dcterms:W3CDTF">2017-04-21T18:09:35Z</dcterms:created>
  <dcterms:modified xsi:type="dcterms:W3CDTF">2017-06-29T04:46:33Z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0x0101004BC01A50A00B344987D0757DA085D92400BF0448E72EB32746B23F3EE64134989F</vt:lpwstr>
  </property>
  <property fmtid="{D5CDD505-2E9C-101B-9397-08002B2CF9AE}" pid="3" name="Template">
    <vt:lpwstr>Powerpoint</vt:lpwstr>
  </property>
</Properties>
</file>