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66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20" autoAdjust="0"/>
  </p:normalViewPr>
  <p:slideViewPr>
    <p:cSldViewPr snapToGrid="0" showGuides="1">
      <p:cViewPr varScale="1">
        <p:scale>
          <a:sx n="87" d="100"/>
          <a:sy n="87" d="100"/>
        </p:scale>
        <p:origin x="131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875B0-3CF5-4E9E-B4FA-C42A3675E3B5}" type="datetimeFigureOut">
              <a:rPr lang="en-US" smtClean="0"/>
              <a:t>08-Dec-16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31FF4-7CFA-4043-96B9-46B5CD19B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2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25297-CD1D-429F-A145-1861EBDB8E3E}" type="datetimeFigureOut">
              <a:rPr lang="en-US" smtClean="0"/>
              <a:t>08-Dec-16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D3010-301F-49BE-B4AB-AA41FC2D0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8580" y="236906"/>
            <a:ext cx="8719129" cy="599202"/>
          </a:xfrm>
          <a:prstGeom prst="rect">
            <a:avLst/>
          </a:prstGeom>
          <a:gradFill flip="none" rotWithShape="1">
            <a:gsLst>
              <a:gs pos="0">
                <a:srgbClr val="187FC3">
                  <a:shade val="30000"/>
                  <a:satMod val="115000"/>
                </a:srgbClr>
              </a:gs>
              <a:gs pos="50000">
                <a:srgbClr val="187FC3">
                  <a:shade val="67500"/>
                  <a:satMod val="115000"/>
                </a:srgbClr>
              </a:gs>
              <a:gs pos="100000">
                <a:srgbClr val="187FC3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98580" y="2924446"/>
            <a:ext cx="8719129" cy="0"/>
          </a:xfrm>
          <a:prstGeom prst="line">
            <a:avLst/>
          </a:prstGeom>
          <a:ln w="38100">
            <a:solidFill>
              <a:srgbClr val="187F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8581" y="1635429"/>
            <a:ext cx="8719128" cy="3281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&lt;Subtitle&gt;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198580" y="980340"/>
            <a:ext cx="7089840" cy="532193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latin typeface="+mn-lt"/>
              </a:defRPr>
            </a:lvl1pPr>
          </a:lstStyle>
          <a:p>
            <a:r>
              <a:rPr lang="en-US" dirty="0"/>
              <a:t>&lt;TITLE&gt;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7675685" y="335442"/>
            <a:ext cx="1096351" cy="38185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/>
              <a:t>&lt;VENUE&gt;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8580" y="2509582"/>
            <a:ext cx="6233746" cy="38185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z="1800" dirty="0"/>
              <a:t>&lt;authors&gt;  (&lt;affiliation&gt;)</a:t>
            </a:r>
          </a:p>
        </p:txBody>
      </p: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10 Slides</a:t>
            </a:r>
          </a:p>
        </p:txBody>
      </p:sp>
      <p:sp>
        <p:nvSpPr>
          <p:cNvPr id="27" name="Slide Number Placeholder 5"/>
          <p:cNvSpPr txBox="1">
            <a:spLocks/>
          </p:cNvSpPr>
          <p:nvPr userDrawn="1"/>
        </p:nvSpPr>
        <p:spPr>
          <a:xfrm>
            <a:off x="0" y="6492874"/>
            <a:ext cx="1655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</a:rPr>
              <a:t>24-Nov-16</a:t>
            </a:r>
          </a:p>
        </p:txBody>
      </p:sp>
    </p:spTree>
    <p:extLst>
      <p:ext uri="{BB962C8B-B14F-4D97-AF65-F5344CB8AC3E}">
        <p14:creationId xmlns:p14="http://schemas.microsoft.com/office/powerpoint/2010/main" val="117119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okuwaki\AppData\Local\Microsoft\Windows\Temporary Internet Files\Content.IE5\AF3W7UWL\UnivOfTokyo_logo.svg[1]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065" y="69716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899624" y="298937"/>
            <a:ext cx="6858000" cy="405637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latin typeface="+mn-lt"/>
              </a:defRPr>
            </a:lvl1pPr>
          </a:lstStyle>
          <a:p>
            <a:r>
              <a:rPr lang="en-US" dirty="0"/>
              <a:t>&lt;Slide Title&gt;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99624" y="11753"/>
            <a:ext cx="3165231" cy="2871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&lt;SECTION&gt;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89786" y="11754"/>
            <a:ext cx="709837" cy="6928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&lt;n&gt;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995" y="688179"/>
            <a:ext cx="8778240" cy="0"/>
          </a:xfrm>
          <a:prstGeom prst="line">
            <a:avLst/>
          </a:prstGeom>
          <a:ln w="57150">
            <a:solidFill>
              <a:srgbClr val="187F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151B07-7F70-41B0-8ECD-75296ADAF01E}" type="slidenum">
              <a:rPr lang="en-US" sz="1400" smtClean="0">
                <a:solidFill>
                  <a:schemeClr val="tx1"/>
                </a:solidFill>
              </a:rPr>
              <a:pPr/>
              <a:t>‹#›</a:t>
            </a:fld>
            <a:r>
              <a:rPr lang="en-US" sz="1400" dirty="0">
                <a:solidFill>
                  <a:schemeClr val="tx1"/>
                </a:solidFill>
              </a:rPr>
              <a:t>/10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0" y="6492874"/>
            <a:ext cx="1655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</a:rPr>
              <a:t>24-Nov-16</a:t>
            </a:r>
          </a:p>
        </p:txBody>
      </p:sp>
    </p:spTree>
    <p:extLst>
      <p:ext uri="{BB962C8B-B14F-4D97-AF65-F5344CB8AC3E}">
        <p14:creationId xmlns:p14="http://schemas.microsoft.com/office/powerpoint/2010/main" val="188504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98580" y="236906"/>
            <a:ext cx="8719129" cy="599202"/>
          </a:xfrm>
          <a:prstGeom prst="rect">
            <a:avLst/>
          </a:prstGeom>
          <a:gradFill flip="none" rotWithShape="1">
            <a:gsLst>
              <a:gs pos="0">
                <a:srgbClr val="187FC3">
                  <a:shade val="30000"/>
                  <a:satMod val="115000"/>
                </a:srgbClr>
              </a:gs>
              <a:gs pos="50000">
                <a:srgbClr val="187FC3">
                  <a:shade val="67500"/>
                  <a:satMod val="115000"/>
                </a:srgbClr>
              </a:gs>
              <a:gs pos="100000">
                <a:srgbClr val="187FC3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98580" y="2924446"/>
            <a:ext cx="8719129" cy="0"/>
          </a:xfrm>
          <a:prstGeom prst="line">
            <a:avLst/>
          </a:prstGeom>
          <a:ln w="38100">
            <a:solidFill>
              <a:srgbClr val="187F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8581" y="1635429"/>
            <a:ext cx="8719128" cy="3281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&lt;Subtitle&gt;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98580" y="980340"/>
            <a:ext cx="7089840" cy="532193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latin typeface="+mn-lt"/>
              </a:defRPr>
            </a:lvl1pPr>
          </a:lstStyle>
          <a:p>
            <a:r>
              <a:rPr lang="en-US" dirty="0"/>
              <a:t>&lt;TITLE&gt;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7675685" y="335442"/>
            <a:ext cx="1096351" cy="38185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/>
              <a:t>&lt;VENUE&gt;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8580" y="2509582"/>
            <a:ext cx="6233746" cy="38185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z="1800" dirty="0"/>
              <a:t>&lt;authors&gt;  (&lt;affiliation&gt;)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10 Slides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6492874"/>
            <a:ext cx="1655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</a:rPr>
              <a:t>24-Nov-16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366370" y="3929713"/>
            <a:ext cx="6383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000" dirty="0"/>
              <a:t>ご清聴ありがとうございました</a:t>
            </a:r>
            <a:endParaRPr lang="en-US" altLang="ja-JP" sz="3000" dirty="0"/>
          </a:p>
          <a:p>
            <a:pPr algn="ctr"/>
            <a:r>
              <a:rPr lang="en-US" sz="3000" dirty="0"/>
              <a:t>Thank you for your kind attention</a:t>
            </a:r>
          </a:p>
        </p:txBody>
      </p:sp>
    </p:spTree>
    <p:extLst>
      <p:ext uri="{BB962C8B-B14F-4D97-AF65-F5344CB8AC3E}">
        <p14:creationId xmlns:p14="http://schemas.microsoft.com/office/powerpoint/2010/main" val="366017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83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8580" y="865381"/>
            <a:ext cx="8719129" cy="1350536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sz="2600" dirty="0"/>
              <a:t>ODEL</a:t>
            </a:r>
            <a:r>
              <a:rPr lang="en-US" dirty="0"/>
              <a:t> T</a:t>
            </a:r>
            <a:r>
              <a:rPr lang="en-US" sz="2600" dirty="0"/>
              <a:t>ITLE</a:t>
            </a:r>
            <a:br>
              <a:rPr lang="en-US" sz="2600" dirty="0"/>
            </a:br>
            <a:r>
              <a:rPr lang="en-US" sz="800" dirty="0"/>
              <a:t> </a:t>
            </a:r>
            <a:br>
              <a:rPr lang="en-US" sz="2600" dirty="0"/>
            </a:br>
            <a:endParaRPr lang="en-US" sz="2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>
          <a:xfrm>
            <a:off x="198580" y="2514600"/>
            <a:ext cx="7089840" cy="376837"/>
          </a:xfrm>
        </p:spPr>
        <p:txBody>
          <a:bodyPr/>
          <a:lstStyle/>
          <a:p>
            <a:r>
              <a:rPr lang="en-US" sz="2000" dirty="0"/>
              <a:t>Thomas Beauduin, </a:t>
            </a:r>
            <a:br>
              <a:rPr lang="en-US" sz="2000" dirty="0"/>
            </a:br>
            <a:r>
              <a:rPr lang="en-US" sz="2000" dirty="0"/>
              <a:t>The University of Tokyo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7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1.1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9786" y="758683"/>
            <a:ext cx="110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Part 1:</a:t>
            </a:r>
          </a:p>
        </p:txBody>
      </p:sp>
    </p:spTree>
    <p:extLst>
      <p:ext uri="{BB962C8B-B14F-4D97-AF65-F5344CB8AC3E}">
        <p14:creationId xmlns:p14="http://schemas.microsoft.com/office/powerpoint/2010/main" val="291747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2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19704</TotalTime>
  <Words>12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Office Theme</vt:lpstr>
      <vt:lpstr>MODEL TITLE   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Beauduin</dc:creator>
  <cp:lastModifiedBy>Thomas Beauduin</cp:lastModifiedBy>
  <cp:revision>4714</cp:revision>
  <dcterms:created xsi:type="dcterms:W3CDTF">2015-11-19T06:12:09Z</dcterms:created>
  <dcterms:modified xsi:type="dcterms:W3CDTF">2016-12-08T07:22:34Z</dcterms:modified>
</cp:coreProperties>
</file>