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03" r:id="rId25"/>
    <p:sldId id="305" r:id="rId26"/>
    <p:sldId id="306" r:id="rId27"/>
    <p:sldId id="315" r:id="rId28"/>
    <p:sldId id="309" r:id="rId29"/>
    <p:sldId id="307" r:id="rId30"/>
    <p:sldId id="310" r:id="rId31"/>
    <p:sldId id="313" r:id="rId32"/>
    <p:sldId id="314" r:id="rId33"/>
    <p:sldId id="265" r:id="rId34"/>
    <p:sldId id="270" r:id="rId35"/>
    <p:sldId id="273" r:id="rId36"/>
    <p:sldId id="276" r:id="rId37"/>
    <p:sldId id="278" r:id="rId38"/>
    <p:sldId id="280" r:id="rId39"/>
    <p:sldId id="281" r:id="rId40"/>
    <p:sldId id="2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</a:t>
            </a:r>
            <a:r>
              <a:rPr lang="de-DE" baseline="0" dirty="0"/>
              <a:t>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 err="1"/>
              <a:t>Deconstructing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 </a:t>
            </a:r>
          </a:p>
          <a:p>
            <a:pPr lvl="1"/>
            <a:r>
              <a:rPr lang="de-DE" dirty="0" err="1"/>
              <a:t>let</a:t>
            </a:r>
            <a:endParaRPr lang="de-DE" dirty="0"/>
          </a:p>
          <a:p>
            <a:pPr lvl="1"/>
            <a:r>
              <a:rPr lang="en-US" dirty="0"/>
              <a:t>Type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</a:t>
            </a:r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</a:t>
            </a:r>
            <a:r>
              <a:rPr lang="de-DE"/>
              <a:t>Scripting Sprache!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Fall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r>
              <a:rPr lang="de-DE" dirty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Daten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ADTs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2735</Words>
  <Application>Microsoft Office PowerPoint</Application>
  <PresentationFormat>Bildschirmpräsentation (4:3)</PresentationFormat>
  <Paragraphs>392</Paragraphs>
  <Slides>40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Data Types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1: Kommentare</vt:lpstr>
      <vt:lpstr>Modul 1: Ausdrücke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Data Types: Pattern Matching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276</cp:revision>
  <dcterms:created xsi:type="dcterms:W3CDTF">2015-10-28T14:00:25Z</dcterms:created>
  <dcterms:modified xsi:type="dcterms:W3CDTF">2017-03-11T18:31:51Z</dcterms:modified>
</cp:coreProperties>
</file>