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02" r:id="rId23"/>
    <p:sldId id="303" r:id="rId24"/>
    <p:sldId id="304" r:id="rId25"/>
    <p:sldId id="305" r:id="rId26"/>
    <p:sldId id="306" r:id="rId27"/>
    <p:sldId id="309" r:id="rId28"/>
    <p:sldId id="307" r:id="rId29"/>
    <p:sldId id="308" r:id="rId30"/>
    <p:sldId id="310" r:id="rId31"/>
    <p:sldId id="294" r:id="rId32"/>
    <p:sldId id="265" r:id="rId33"/>
    <p:sldId id="270" r:id="rId34"/>
    <p:sldId id="273" r:id="rId35"/>
    <p:sldId id="276" r:id="rId36"/>
    <p:sldId id="278" r:id="rId37"/>
    <p:sldId id="280" r:id="rId38"/>
    <p:sldId id="281" r:id="rId39"/>
    <p:sldId id="28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92" d="100"/>
          <a:sy n="92" d="100"/>
        </p:scale>
        <p:origin x="24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Interactive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1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5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7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 Übung 5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27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tuples</a:t>
            </a:r>
            <a:r>
              <a:rPr lang="de-DE" dirty="0"/>
              <a:t> (also </a:t>
            </a:r>
            <a:r>
              <a:rPr lang="de-DE" dirty="0" err="1"/>
              <a:t>record</a:t>
            </a:r>
            <a:r>
              <a:rPr lang="de-DE" baseline="0" dirty="0"/>
              <a:t> </a:t>
            </a:r>
            <a:r>
              <a:rPr lang="de-DE" baseline="0" dirty="0" err="1"/>
              <a:t>types</a:t>
            </a:r>
            <a:r>
              <a:rPr lang="de-DE" baseline="0" dirty="0"/>
              <a:t>)</a:t>
            </a:r>
            <a:r>
              <a:rPr lang="de-DE" dirty="0"/>
              <a:t> können nur dann vergleichbar</a:t>
            </a:r>
            <a:r>
              <a:rPr lang="de-DE" baseline="0" dirty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 err="1"/>
              <a:t>Deconstructing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 </a:t>
            </a:r>
          </a:p>
          <a:p>
            <a:pPr lvl="1"/>
            <a:r>
              <a:rPr lang="de-DE" dirty="0" err="1"/>
              <a:t>let</a:t>
            </a:r>
            <a:endParaRPr lang="de-DE" dirty="0"/>
          </a:p>
          <a:p>
            <a:pPr lvl="1"/>
            <a:r>
              <a:rPr lang="en-US" dirty="0"/>
              <a:t>Type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r>
              <a:rPr lang="de-DE"/>
              <a:t>Loop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REPL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das F# Interactive Fenster offen?</a:t>
            </a:r>
          </a:p>
          <a:p>
            <a:r>
              <a:rPr lang="de-DE" dirty="0"/>
              <a:t>Markiere eine Zeile Code </a:t>
            </a:r>
          </a:p>
          <a:p>
            <a:r>
              <a:rPr lang="de-DE" dirty="0"/>
              <a:t>Alt + Enter</a:t>
            </a:r>
          </a:p>
          <a:p>
            <a:r>
              <a:rPr lang="de-DE" dirty="0" err="1"/>
              <a:t>Reset</a:t>
            </a:r>
            <a:r>
              <a:rPr lang="de-DE" dirty="0"/>
              <a:t> setzt zurück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47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</a:t>
            </a:r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fiele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Übung Verketten machen</a:t>
            </a:r>
          </a:p>
        </p:txBody>
      </p:sp>
    </p:spTree>
    <p:extLst>
      <p:ext uri="{BB962C8B-B14F-4D97-AF65-F5344CB8AC3E}">
        <p14:creationId xmlns:p14="http://schemas.microsoft.com/office/powerpoint/2010/main" val="124513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r>
              <a:rPr lang="de-DE" dirty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Daten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ADTs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pPr marL="0" indent="0">
              <a:buNone/>
            </a:pP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tuple</a:t>
            </a:r>
            <a:endParaRPr lang="de-DE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{ real: float; imaginary: float }</a:t>
            </a:r>
            <a:endParaRPr lang="de-DE" sz="2800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GeoCoord</a:t>
            </a:r>
            <a:r>
              <a:rPr lang="en-US" sz="2800" dirty="0"/>
              <a:t> = { </a:t>
            </a:r>
            <a:r>
              <a:rPr lang="en-US" sz="2800" dirty="0" err="1"/>
              <a:t>lat</a:t>
            </a:r>
            <a:r>
              <a:rPr lang="en-US" sz="2800" dirty="0"/>
              <a:t>: float; long: float 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/>
              <a:t>Coord</a:t>
            </a:r>
            <a:r>
              <a:rPr lang="en-US" sz="2800" dirty="0"/>
              <a:t> : </a:t>
            </a:r>
            <a:r>
              <a:rPr lang="en-US" sz="2800" dirty="0" err="1"/>
              <a:t>GeoCoord</a:t>
            </a:r>
            <a:r>
              <a:rPr lang="en-US" sz="2800" dirty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}</a:t>
            </a:r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2514</Words>
  <Application>Microsoft Office PowerPoint</Application>
  <PresentationFormat>Bildschirmpräsentation (4:3)</PresentationFormat>
  <Paragraphs>366</Paragraphs>
  <Slides>39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Data Types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Modul 1: Kommentare</vt:lpstr>
      <vt:lpstr>Modul 1: Ausdrücke</vt:lpstr>
      <vt:lpstr>Modul 1: REPL</vt:lpstr>
      <vt:lpstr>Modul 1: Funktion</vt:lpstr>
      <vt:lpstr>Modul 1: Script</vt:lpstr>
      <vt:lpstr>Modul 1: List</vt:lpstr>
      <vt:lpstr>Modul 1: Verketten</vt:lpstr>
      <vt:lpstr>Modul 1: Verketten</vt:lpstr>
      <vt:lpstr>Modul 1: F# ist streng!</vt:lpstr>
      <vt:lpstr>Data Types: Pattern Matching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248</cp:revision>
  <dcterms:created xsi:type="dcterms:W3CDTF">2015-10-28T14:00:25Z</dcterms:created>
  <dcterms:modified xsi:type="dcterms:W3CDTF">2017-03-10T19:37:12Z</dcterms:modified>
</cp:coreProperties>
</file>